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notesSlides/notesSlide1.xml" ContentType="application/vnd.openxmlformats-officedocument.presentationml.notesSlide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notesSlides/notesSlide2.xml" ContentType="application/vnd.openxmlformats-officedocument.presentationml.notesSlide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notesSlides/notesSlide3.xml" ContentType="application/vnd.openxmlformats-officedocument.presentationml.notesSlide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notesSlides/notesSlide4.xml" ContentType="application/vnd.openxmlformats-officedocument.presentationml.notesSlide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notesSlides/notesSlide5.xml" ContentType="application/vnd.openxmlformats-officedocument.presentationml.notesSlide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notesSlides/notesSlide6.xml" ContentType="application/vnd.openxmlformats-officedocument.presentationml.notesSlide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5" r:id="rId5"/>
    <p:sldId id="257" r:id="rId6"/>
    <p:sldId id="258" r:id="rId7"/>
    <p:sldId id="262" r:id="rId8"/>
    <p:sldId id="263" r:id="rId9"/>
    <p:sldId id="266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00"/>
    <a:srgbClr val="F68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E762CC-1CF1-0F20-1228-6170E33740F8}" v="4" dt="2025-05-07T19:41:43.270"/>
    <p1510:client id="{CED325B7-4224-5F20-C2DE-AF6540F7B260}" v="2" dt="2025-05-07T19:46:22.470"/>
    <p1510:client id="{D94960EA-8F9D-3BE4-D697-A84E4A604AD7}" v="4" dt="2025-05-07T20:07:55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23.064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1 0 24575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4:53.253"/>
    </inkml:context>
    <inkml:brush xml:id="br0">
      <inkml:brushProperty name="width" value="0.10583" units="cm"/>
      <inkml:brushProperty name="height" value="0.10583" units="cm"/>
      <inkml:brushProperty name="color" value="#00B0F0"/>
    </inkml:brush>
  </inkml:definitions>
  <inkml:trace contextRef="#ctx0" brushRef="#br0">2 0 24575,'-1'77'0,"3"87"0,1-148 0,0-1 0,7 22 0,-5-22 0,5 32 0,-4 25 0,-6 112 0,-2-73 0,2 1185 0,0-1279 0,2 0 0,0 0 0,0 0 0,2 0 0,0-1 0,1 1 0,1-1 0,10 23 0,-4-18 0,0 0 0,1-1 0,1 0 0,1-1 0,23 23 0,-28-33 0,0-1 0,1 0 0,0 0 0,0-1 0,0 0 0,1-1 0,0-1 0,0 0 0,1 0 0,-1-2 0,25 6 0,-9-5 0,0-1 0,1-2 0,-1 0 0,43-5 0,-61 2 0,0 0 0,0 0 0,0-1 0,-1-1 0,1 1 0,-1-1 0,10-7 0,1 0 0,-1-2 0,18-15 0,48-42-1365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51.056"/>
    </inkml:context>
    <inkml:brush xml:id="br0">
      <inkml:brushProperty name="width" value="0.1" units="cm"/>
      <inkml:brushProperty name="height" value="0.1" units="cm"/>
      <inkml:brushProperty name="color" value="#7030A0"/>
    </inkml:brush>
  </inkml:definitions>
  <inkml:trace contextRef="#ctx0" brushRef="#br0">116 1 24575,'0'7'0,"-1"0"0,0 1 0,-1-1 0,-4 13 0,-4 20 0,-3 45 0,7-56 0,1 1 0,0 36 0,5-42 0,-1-1 0,-2 1 0,-6 30 0,4-17 0,1 0 0,1 0 0,5 67 0,0-27 0,-1-4 0,-3 85 0,-8-102 0,6-41 0,-3 31 0,5 2 0,2-20 0,-2-1 0,-8 41 0,7-52 0,0 0 0,2 0 0,-1 0 0,2 0 0,0 1 0,1-1 0,1 0 0,0 0 0,1 0 0,1 0 0,1 0 0,0-1 0,1 0 0,0 0 0,1 0 0,13 19 0,-1-2 0,-12-20 0,0 1 0,1-1 0,1-1 0,0 1 0,11 11 0,18 13 0,28 25 0,-57-54 0,1 0 0,-1-1 0,1 0 0,0-1 0,22 8 0,-4-3 0,34 5 0,-23-6 0,-19-5 0,1 0 0,37 2 0,-29-5 87,54-1 137,-75 0-411,-1-1 1,0 0 0,1 0 0,-1-1 0,0 0-1,0 0 1,0-1 0,10-5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51.057"/>
    </inkml:context>
    <inkml:brush xml:id="br0">
      <inkml:brushProperty name="width" value="0.1" units="cm"/>
      <inkml:brushProperty name="height" value="0.1" units="cm"/>
      <inkml:brushProperty name="color" value="#7030A0"/>
    </inkml:brush>
  </inkml:definitions>
  <inkml:trace contextRef="#ctx0" brushRef="#br0">0 215 24575,'1'-2'0,"-1"1"0,1-1 0,0 0 0,-1 0 0,1 0 0,0 0 0,0 1 0,0-1 0,0 0 0,1 1 0,-1-1 0,0 1 0,1-1 0,-1 1 0,1 0 0,-1 0 0,4-2 0,29-18 0,66-23 0,-79 34 0,27-17 0,-37 19 0,0 1 0,1 1 0,0 0 0,0 0 0,1 1 0,-1 1 0,26-6 0,-21 8-341,0-1 0,-1-1-1,29-10 1,-27 7-6485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17.215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27 0 24575,'1'65'0,"1"-27"0,-3-1 0,0 1 0,-9 48 0,1-30 0,4 0 0,1 1 0,6 69 0,-1-38 0,0-71 0,1 1 0,0 0 0,1-1 0,1 0 0,1 1 0,0-2 0,1 1 0,13 24 0,-6-17 0,1 0 0,1-1 0,1 0 0,34 35 0,-20-27 0,38 31 0,-55-52 0,1 0 0,0 0 0,1-2 0,0 0 0,30 12 0,-23-12 0,0-1 0,1-2 0,0 0 0,0-1 0,45 2 0,-43-6 0,10 1 0,-1-1 0,44-7 0,-67 5 0,0 0 0,-1-1 0,1 0 0,-1-1 0,1 0 0,-1-1 0,0 0 0,-1 0 0,1-1 0,-1 0 0,11-10 0,13-13 0,-19 19 0,-1-2 0,24-25 0,48-87 0,-20 27 0,-25 48 0,-22 28 0,20-33 0,-33 46 0,0 0 0,-1 0 0,0-1 0,-1 1 0,0-1 0,0 0 0,-1 0 0,1-10 0,11-63 0,-8 47 0,4-62 0,-8 41 0,-3 1 0,-15-95 0,10 110 0,2 112 0,6-38 0,9 47 0,-6-45 0,2 39 0,-5-52 0,1 0 0,6 28 0,-3-25 0,2 37 0,-7-57 0,-1 12 0,2-1 0,0 0 0,1 1 0,5 16 0,-1-10 0,-4-12 0,1 0 0,0 0 0,1 0 0,0-1 0,11 19 0,-8-18 0,-1 1 0,11 25 0,-14-27 0,1 0 0,0 0 0,1-1 0,0 0 0,10 13 0,3-4 0,0-2 0,1 0 0,0-1 0,42 23 0,-40-27 0,0-2 0,35 12 0,-7-3 0,41 14 0,-70-26 0,1-2 0,-1 0 0,1-1 0,0-2 0,0 0 0,0-1 0,0-1 0,31-5 0,-30 2 0,0-1 0,0-2 0,0 0 0,-1-2 0,0 0 0,29-16 0,-31 11 0,0-1 0,-2-1 0,0 0 0,0-2 0,23-28 0,0 1 0,-24 25 0,-2 0 0,0-1 0,16-30 0,-22 29 0,0 1 0,-1-1 0,-2-1 0,0 1 0,-1-1 0,2-30 0,-4 39 0,12-54 0,-10 49 0,0-1 0,3-34 0,-7 25 0,-1 0 0,-1 1 0,-1-1 0,-2 0 0,-8-31 0,6 33 65,-6-25-780,-23-62 0,28 94-6111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21.147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1113 297 24575,'0'-4'0,"-1"0"0,1 0 0,-1 0 0,1 1 0,-1-1 0,-1 0 0,1 1 0,0-1 0,-1 0 0,0 1 0,1 0 0,-2-1 0,1 1 0,0 0 0,-4-4 0,-4-3 0,-1 1 0,0 0 0,-12-7 0,-18-15 0,32 24 0,0 1 0,0 0 0,-1 1 0,0 0 0,0 0 0,-17-4 0,-14-7 0,21 8 0,0 1 0,-33-7 0,-15-5 0,54 15 0,-1 0 0,1 1 0,-1 1 0,-24-2 0,-64 6 0,39 0 0,49-2 0,-1 0 0,1 2 0,0-1 0,0 2 0,0 0 0,0 1 0,0 1 0,1 0 0,0 0 0,0 2 0,0 0 0,1 0 0,0 2 0,0-1 0,1 1 0,0 1 0,1 1 0,-11 11 0,6-6 0,1 1 0,0 1 0,1 1 0,1 0 0,0 1 0,-12 28 0,9-10 0,9-25 0,0 2 0,1-1 0,1 0 0,1 1 0,0 0 0,1 0 0,-3 30 0,8 281 0,-2-318 0,0 0 0,1 0 0,0 0 0,0 0 0,1 0 0,0-1 0,1 1 0,0 0 0,0-1 0,4 8 0,1-3 0,0 0 0,1-1 0,0 0 0,19 18 0,1-1 0,-16-14 0,1 0 0,0-1 0,1-1 0,1 0 0,0-1 0,20 11 0,8-1 0,2 1 0,91 31 0,-114-46 0,0-2 0,0 0 0,0-1 0,43 1 0,-18-5 0,96-4 0,-129 2 0,0 0 0,0-1 0,-1 0 0,1-2 0,-1 0 0,1 0 0,17-10 0,-13 4 0,-6 4 0,-1 0 0,1 0 0,-2-2 0,1 1 0,17-18 0,-18 14 0,0-1 0,0-1 0,-2 0 0,1 0 0,-2-1 0,0 0 0,0 0 0,-2-1 0,5-17 0,14-57 0,-14 48 0,-7 29 0,0-1 0,-1 1 0,1-20 0,-2-261 0,-4 148 0,2-170 0,0 326 0,-2 0 0,1 0 0,-6 17 0,-2 21 0,5 209 0,5-142 0,-1 395 0,2-497 0,-1 1 0,2 0 0,0-1 0,0 0 0,2 0 0,-1 0 0,1 0 0,14 22 0,-5-6 0,-11-25-72,-1 0 1,1 1-1,0-1 0,0 0 0,1-1 0,-1 1 0,1-1 0,0 1 1,0-1-1,0 0 0,0-1 0,1 1 0,-1-1 0,1 1 0,0-1 1,-1-1-1,1 1 0,6 1 0,6-1-6754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26.779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1058 282 24575,'0'-5'0,"0"0"0,-1 1 0,0-1 0,0 1 0,-1-1 0,1 1 0,-1 0 0,0-1 0,0 1 0,0 0 0,-1 0 0,1 0 0,-1 1 0,0-1 0,0 0 0,0 1 0,-6-5 0,-7-4 0,0 0 0,-31-17 0,30 19 0,-12-5 0,-56-21 0,22 10 0,32 13 0,1 1 0,-2 2 0,-49-10 0,61 17 0,-1 0 0,0 2 0,1 1 0,-1 0 0,0 2 0,-36 7 0,43-6 0,1 1 0,0 0 0,0 1 0,1 0 0,0 1 0,0 1 0,0 0 0,0 0 0,1 1 0,0 1 0,-11 11 0,-1 5 0,-37 52 0,32-40 0,15-19 0,0 0 0,1 0 0,-14 31 0,10-14 0,8-20 0,1-1 0,1 2 0,0-1 0,1 1 0,-4 24 0,9-34 0,0-1 0,0 0 0,0 1 0,1-1 0,0 0 0,0 0 0,1 1 0,0-1 0,-1 0 0,1 0 0,1-1 0,-1 1 0,1 0 0,0-1 0,0 1 0,0-1 0,1 0 0,0 0 0,7 6 0,2 1 0,1-1 0,0 0 0,0-1 0,1-1 0,17 7 0,-16-8 0,2-1 0,-1 0 0,1-1 0,-1-1 0,33 2 0,92-3 0,-87-4 0,-26-1 0,1-1 0,-1-2 0,42-12 0,-21 5 0,-9 1 0,-28 6 0,0 2 0,1 0 0,20-2 0,-16 3 0,-1 2 0,1 0 0,0 1 0,0 1 0,18 5 0,-29-6 0,0 2 0,0-1 0,0 1 0,0 0 0,-1 0 0,1 0 0,-1 1 0,0 0 0,0 1 0,-1-1 0,1 1 0,-1 0 0,0 0 0,0 1 0,5 7 0,-4-4 0,0 0 0,0 0 0,-1 1 0,-1 0 0,1 0 0,-1 0 0,-1 1 0,0-1 0,0 1 0,-1 0 0,-1 0 0,1 21 0,-2-23 0,1 1 0,-2-1 0,1 1 0,-1-1 0,-1 1 0,0-1 0,0 0 0,-1 0 0,0 0 0,0 0 0,-1 0 0,-1 0 0,1-1 0,-1 0 0,-1 0 0,1 0 0,-1-1 0,-1 0 0,-7 8 0,-13 10 0,13-11 0,0-1 0,0-1 0,-1 0 0,-1-1 0,-26 14 0,27-18 0,-1 0 0,0-1 0,-23 6 0,34-11 0,-24 6 0,0-1 0,0-2 0,-40 2 0,-15-5 0,-110-4 0,182 1 0,0 0 0,0-1 0,0 0 0,1-1 0,-1 0 0,1-1 0,0 0 0,0-1 0,-18-13 0,13 7 0,0-1 0,1 0 0,1-1 0,0-1 0,-14-19 0,0-9-1365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33.063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127 0 24575,'-1'3'0,"1"0"0,-2 0 0,1 0 0,0 0 0,-1 0 0,1 0 0,-3 3 0,-2 5 0,-14 27 0,11-23 0,2 0 0,-1 1 0,2-1 0,-9 34 0,-3 21 0,12-49 0,0 0 0,2 1 0,-3 25 0,4 29 0,7 94 0,-2-154 0,1-1 0,0 0 0,1 1 0,0-2 0,1 1 0,13 25 0,-3-14 0,1 0 0,27 35 0,-36-53 0,0 0 0,0-1 0,1 1 0,0-1 0,0-1 0,1 0 0,0 0 0,0 0 0,0-1 0,1-1 0,-1 0 0,1 0 0,0-1 0,13 3 0,81 24 0,31 6 0,-78-23 0,-28-5 0,-1-2 0,41 3 0,-54-8 0,0-2 0,0 1 0,1-2 0,-1 0 0,0-1 0,0 0 0,0-1 0,-1-1 0,1 0 0,-1-1 0,0-1 0,-1 0 0,0-1 0,0 0 0,0-1 0,-1 0 0,0-1 0,-1-1 0,0 1 0,-1-2 0,14-19 0,12-21 0,-19 29 0,-2 0 0,0 0 0,20-47 0,-28 50 0,0 0 0,-1 0 0,-1 0 0,-1-1 0,-1 0 0,1-37 0,-6-427 0,0 522 0,-11 63 0,7-59 0,-3 47 0,8 419 0,3-242 0,-3-210 0,0-28 0,0 0 0,2 0 0,1 1 0,10 43 0,-7-44 0,5 39 0,-7-38 0,9 34 0,24 118 0,-32-163 0,-1-1 0,-1 1 0,0 0 0,-1 0 0,-1 0 0,-1 0 0,0 0 0,-1-1 0,-1 1 0,-1 0 0,0-1 0,-1 0 0,0 0 0,-2 0 0,0-1 0,-1 0 0,0 0 0,-1-1 0,0 0 0,-2 0 0,-16 17 0,4-2 0,18-22 0,-1 0 0,1 0 0,-11 10 0,-5-2 0,0 0 0,-1-2 0,0 0 0,-1-1 0,0-2 0,-1 0 0,-25 6 0,35-11 0,-7 2 0,0-1 0,-1-1 0,1 0 0,-30 1 0,-152-6 0,96-1 0,99 1 0,-1 0 0,1-1 0,-1 0 0,1 0 0,-1-1 0,1 0 0,0 0 0,0-1 0,0 0 0,0 0 0,1-1 0,-1 0 0,1-1 0,0 0 0,0 0 0,0 0 0,1-1 0,0 0 0,-11-13 0,14 16 0,-15-17 0,1 0 0,1-1 0,0-1 0,-18-36 0,27 45 0,1 0 0,0-1 0,1 0 0,1 0 0,1 0 0,-1 0 0,2-1 0,-1-17 0,3-117 167,1 82-1699,-1 40-5294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38.178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749 31 24575,'0'-1'0,"-1"0"0,1 0 0,0 0 0,-1 0 0,1 1 0,-1-1 0,1 0 0,-1 0 0,0 0 0,1 0 0,-1 1 0,0-1 0,0 0 0,1 1 0,-1-1 0,0 0 0,0 1 0,0-1 0,0 1 0,0 0 0,0-1 0,0 1 0,0 0 0,0-1 0,0 1 0,0 0 0,0 0 0,-1 0 0,-34-4 0,32 4 0,-158-2 0,88 3 0,49 1 0,0 1 0,0 2 0,0 0 0,-31 11 0,24-6 0,23-8 0,1 0 0,0 1 0,0 0 0,0 0 0,1 1 0,-1 0 0,1 1 0,0 0 0,0 0 0,0 0 0,1 0 0,0 1 0,0 1 0,0-1 0,1 1 0,-5 7 0,-22 25 0,25-30 0,-1-1 0,1 1 0,1 0 0,0 1 0,-6 12 0,2 3 0,1-1 0,1 1 0,2 1 0,0-1 0,2 1 0,0 0 0,1 48 0,2-2 0,0-40 0,0 0 0,2 0 0,2 0 0,9 46 0,-2-50 0,0-1 0,2 0 0,24 38 0,-27-49 0,3 1 0,0 0 0,2 0 0,0-1 0,32 27 0,-22-20 0,-12-12 0,1-1 0,0 0 0,0-1 0,1-1 0,0 0 0,1 0 0,-1-1 0,1-1 0,1-1 0,-1 0 0,1-1 0,19 2 0,-11-1 0,14 2 0,1-2 0,44 1 0,-43-5 0,-5 0 0,45-5 0,-70 3 0,-1 0 0,0-1 0,1 0 0,-1-1 0,0 0 0,0 0 0,0-1 0,-1 0 0,14-9 0,0-4 0,5-1 0,-2-2 0,30-29 0,-33 23 0,0 0 0,31-55 0,-37 55 0,-2 0 0,17-47 0,-26 54 0,-1-1 0,-1 0 0,-1 0 0,-1 0 0,-1 0 0,-3-29 0,1-6 0,1 37 0,-2 0 0,0 0 0,0 1 0,-12-32 0,-4-17 0,15 47 0,-1 1 0,-1-1 0,-1 1 0,-1 0 0,0 1 0,-1 0 0,-1 0 0,-22-29 0,6 10 0,21 28 0,0 1 0,0 0 0,0 0 0,-1 0 0,0 0 0,0 1 0,0 0 0,-1 1 0,0-1 0,0 1 0,-14-7 0,-20-8 208,29 13-433,0 1 1,-1 0-1,1 1 0,-1 0 0,0 1 1,-19-3-1,14 5-6601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44.586"/>
    </inkml:context>
    <inkml:brush xml:id="br0">
      <inkml:brushProperty name="width" value="0.1" units="cm"/>
      <inkml:brushProperty name="height" value="0.1" units="cm"/>
      <inkml:brushProperty name="color" value="#FF00FF"/>
    </inkml:brush>
  </inkml:definitions>
  <inkml:trace contextRef="#ctx0" brushRef="#br0">1 11 24575,'0'552'0,"1"-527"0,1 0 0,6 25 0,4 35 0,-11-66 0,1 0 0,0-1 0,2 1 0,0-1 0,1 0 0,1 0 0,14 29 0,-14-33 0,0-2 0,1 1 0,1-1 0,0 0 0,1 0 0,0-1 0,0 0 0,2 0 0,-1-1 0,1-1 0,0 0 0,1 0 0,0-2 0,1 1 0,-1-1 0,1-1 0,1 0 0,15 4 0,134 45 0,-137-49 0,0-2 0,0-1 0,0 0 0,1-2 0,33-3 0,-16 0 0,-32 2 0,0-1 0,0 0 0,1-1 0,-1-1 0,-1 0 0,1-1 0,0 0 0,-1 0 0,0-2 0,0 1 0,0-1 0,-1-1 0,0 0 0,0 0 0,0-1 0,-1 0 0,11-14 0,12-10 0,-15 16 0,0-1 0,-2-1 0,21-28 0,-31 38 0,39-72 0,-39 70 0,-1-1 0,0 0 0,0 0 0,-1 0 0,2-22 0,9-57 0,-7 58 0,3-61 0,-10-223 0,-1 138 0,1 169 0,0 4 0,1 0 0,-1 0 0,0 0 0,-1 1 0,1-1 0,-1 0 0,0 1 0,0-1 0,-1 0 0,-2-6 0,4 11 0,0 0 0,0 0 0,0 0 0,0 0 0,-1 0 0,1-1 0,0 1 0,0 0 0,0 0 0,0 0 0,0 0 0,0 0 0,0 0 0,0 0 0,0 0 0,0 0 0,0 0 0,0 0 0,-1 0 0,1 0 0,0 0 0,0 0 0,0-1 0,0 1 0,0 0 0,0 0 0,0 0 0,0 0 0,-1 0 0,1 0 0,0 0 0,0 0 0,0 0 0,0 1 0,0-1 0,0 0 0,0 0 0,0 0 0,-1 0 0,1 0 0,0 0 0,0 0 0,0 0 0,0 0 0,0 0 0,0 0 0,0 0 0,0 0 0,0 0 0,0 0 0,0 0 0,0 1 0,-1-1 0,1 0 0,0 0 0,-3 9 0,-1 12 0,0 260 0,6-154 0,-2 428 0,-1-541 0,2 0 0,0 1 0,1-1 0,3 15 0,-4-26 0,0 1 0,0-1 0,0 0 0,0 1 0,1-1 0,-1 0 0,1 0 0,0 0 0,0 0 0,0 0 0,0-1 0,1 1 0,-1-1 0,1 1 0,-1-1 0,1 0 0,0 0 0,0 0 0,0 0 0,0 0 0,6 2 0,-2-2-68,0 0 0,0 0-1,1-1 1,-1 0 0,0-1 0,0 1-1,0-1 1,1 0 0,-1-1 0,0 0-1,0 0 1,0-1 0,0 0 0,0 0-1,0 0 1,0-1 0,-1 0-1,1 0 1,8-7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51.252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116 1 24575,'0'7'0,"-1"0"0,0 1 0,-1-1 0,-4 13 0,-4 20 0,-3 45 0,7-56 0,1 1 0,0 36 0,5-42 0,-1-1 0,-2 1 0,-6 30 0,4-17 0,1 0 0,1 0 0,5 67 0,0-27 0,-1-4 0,-3 85 0,-8-102 0,6-41 0,-3 31 0,5 2 0,2-20 0,-2-1 0,-8 41 0,7-52 0,0 0 0,2 0 0,-1 0 0,2 0 0,0 1 0,1-1 0,1 0 0,0 0 0,1 0 0,1 0 0,1 0 0,0-1 0,1 0 0,0 0 0,1 0 0,13 19 0,-1-2 0,-12-20 0,0 1 0,1-1 0,1-1 0,0 1 0,11 11 0,18 13 0,28 25 0,-57-54 0,1 0 0,-1-1 0,1 0 0,0-1 0,22 8 0,-4-3 0,34 5 0,-23-6 0,-19-5 0,1 0 0,37 2 0,-29-5 87,54-1 137,-75 0-411,-1-1 1,0 0 0,1 0 0,-1-1 0,0 0-1,0 0 1,0-1 0,10-5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51.253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0 215 24575,'1'-2'0,"-1"1"0,1-1 0,0 0 0,-1 0 0,1 0 0,0 0 0,0 1 0,0-1 0,0 0 0,1 1 0,-1-1 0,0 1 0,1-1 0,-1 1 0,1 0 0,-1 0 0,4-2 0,29-18 0,66-23 0,-79 34 0,27-17 0,-37 19 0,0 1 0,1 1 0,0 0 0,0 0 0,1 1 0,-1 1 0,26-6 0,-21 8-341,0-1 0,-1-1-1,29-10 1,-27 7-6485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5:03.957"/>
    </inkml:context>
    <inkml:brush xml:id="br0">
      <inkml:brushProperty name="width" value="0.10583" units="cm"/>
      <inkml:brushProperty name="height" value="0.10583" units="cm"/>
      <inkml:brushProperty name="color" value="#7030A0"/>
    </inkml:brush>
  </inkml:definitions>
  <inkml:trace contextRef="#ctx0" brushRef="#br0">128 928 24575,'24'0'0,"74"-3"0,-86 1 0,1 0 0,-1 0 0,0-1 0,0-1 0,21-9 0,51-22 0,-53 24 0,-1-2 0,46-27 0,-52 24 0,8-3 0,-1-2 0,-1-1 0,42-40 0,-51 41 0,1 0 0,0 1 0,27-17 0,-32 24 0,0 0 0,0-2 0,-2 1 0,0-2 0,-1 0 0,0-1 0,14-23 0,-16 23 0,0-1 0,-1 0 0,-1-1 0,11-30 0,-19 43 0,0 0 0,-1 1 0,1-1 0,-1 0 0,-1 0 0,1 0 0,-1 0 0,0 0 0,-1 0 0,1 0 0,-1 1 0,0-1 0,0 0 0,-1 0 0,0 1 0,0-1 0,0 1 0,-1-1 0,0 1 0,0 0 0,-4-6 0,-2 2 0,0 0 0,0 0 0,-1 0 0,0 1 0,-1 1 0,0 0 0,0 0 0,0 1 0,-1 1 0,0 0 0,0 0 0,-16-3 0,-39-14 0,41 12 0,0 1 0,-1 2 0,0 0 0,-1 2 0,-44-3 0,47 7 0,-2 0 0,0 1 0,-1 1 0,1 1 0,-44 10 0,57-9 0,0 1 0,0 1 0,0 0 0,0 0 0,1 2 0,0 0 0,0 0 0,0 1 0,1 1 0,1 0 0,-12 10 0,-9 15 0,0 1 0,2 1 0,-36 59 0,57-78 0,1 2 0,1-1 0,0 1 0,2 0 0,-4 21 0,-12 38 0,14-54 0,2 0 0,0 0 0,2 0 0,0 1 0,2-1 0,1 1 0,4 33 0,-2-41 0,2 0 0,0 0 0,1-1 0,1 1 0,0-1 0,1 0 0,1-1 0,20 30 0,-23-39 0,0-1 0,1 1 0,-1-1 0,2 0 0,-1 0 0,0-1 0,9 5 0,17 12 0,-19-12 0,0-1 0,0-1 0,1 0 0,-1-1 0,22 7 0,34 16 0,-42-15 0,3 2 0,58 23 0,-71-34 0,0-1 0,-1-1 0,1 0 0,26 0 0,72-5 0,-41-1 0,-55 3 0,-1-1 0,1-1 0,-1-1 0,1-1 0,-1 0 0,0-1 0,0-1 0,-1-1 0,0-1 0,19-10 0,-18 8 0,11-6 0,28-21 0,-48 30 0,-1 0 0,0 0 0,0-1 0,-1 1 0,0-2 0,0 1 0,7-13 0,36-53-1365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55.511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24 0 24575,'0'674'0,"-1"-656"0,-1 0 0,-6 29 0,4-28 0,-4 40 0,7 368 0,3-205 0,-1-204 0,1 0 0,6 29 0,-4-28 0,3 40 0,-8 12 0,0-48 0,1 0 0,0 0 0,2-1 0,7 39 0,-2-24 0,-2 1 0,-2-1 0,-1 1 0,-4 61 0,0-14 0,2-16-1365,0-50-5461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55.512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0 258 24575,'2'-4'0,"0"-1"0,1 1 0,-1 0 0,1 0 0,0 0 0,0 1 0,0-1 0,1 1 0,-1 0 0,6-4 0,-4 2 0,18-17 0,-2 1 0,35-25 0,-41 35 0,-2 1 0,1 0 0,-1 1 0,2 0 0,-1 1 0,1 1 0,0 0 0,32-9 0,9 4 0,-37 6 0,1 2 0,0 0 0,28-1 0,-15 4 0,165 4 0,-190-2 0,-1 0 0,1 1 0,0-1 0,-1 2 0,1-1 0,-1 1 0,0 0 0,0 1 0,0 0 0,9 6 0,2 4 0,-2 1 0,21 21 0,-18-15 0,-12-14 0,-1 2 0,0-1 0,0 1 0,-1 0 0,5 11 0,-4-9 0,0 1 0,12 17 0,-2-9 0,-1 2 0,-1 0 0,-1 0 0,11 28 0,-8-4 0,15 75 0,-25-95 0,-1 4 0,-2-1 0,-1 1 0,-1 0 0,-5 50 0,-4-19 0,4-38 0,-2 32 0,6-34 0,-1 1 0,-2-1 0,-8 41 0,7-48-455,2 0 0,-2 18 0,3-13-6371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6:55.512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90 927 24575,'0'-1'0,"0"1"0,0-1 0,1 0 0,-1 1 0,0-1 0,0 1 0,1-1 0,-1 0 0,1 1 0,-1-1 0,0 1 0,1-1 0,-1 1 0,1-1 0,-1 1 0,1-1 0,-1 1 0,1-1 0,0 1 0,-1 0 0,1-1 0,1 0 0,18-6 0,-10 3 0,46-18 0,-28 11 0,0 0 0,49-30 0,41-34 0,-89 58 0,44-19 0,10-4 0,28-10 0,-90 38 0,9-3 0,-1-2 0,0-1 0,-1-2 0,31-27 0,-47 32 0,0 0 0,-1 0 0,-1-1 0,0-1 0,-1 0 0,-1 0 0,0-1 0,-2 0 0,9-34 0,-13 42 0,1-1 0,-2 0 0,0 0 0,0 1 0,-1-1 0,0 0 0,-1 0 0,-2-15 0,1 20 0,1 0 0,-1 0 0,0 0 0,0 1 0,-1-1 0,0 1 0,0 0 0,0 0 0,0 0 0,-1 0 0,0 0 0,0 1 0,0 0 0,-1-1 0,1 2 0,-8-6 0,1 2 0,0 1 0,1 0 0,-2 1 0,1 0 0,-1 0 0,-16-3 0,-7-1 0,17 4 0,0 1 0,0 1 0,-32-3 0,-252 7 0,291 0 0,-1-1 0,1 2 0,-1 0 0,1 0 0,-1 1 0,1 0 0,0 1 0,1 0 0,-1 1 0,0 0 0,1 1 0,0 0 0,1 1 0,-1 0 0,1 0 0,1 1 0,-16 17 0,-3 4 0,0-1 0,-33 45 0,37-40 0,-35 66 0,51-85 0,1 2 0,0-1 0,1 1 0,1 0 0,0 0 0,1 0 0,-1 24 0,5 215 0,0-245 0,0-1 0,1 1 0,0-1 0,1 0 0,0 1 0,0-1 0,1 0 0,0-1 0,7 12 0,3 1 0,2 0 0,20 20 0,-20-23 0,0 1 0,-3-4 0,1 0 0,21 19 0,-19-23 0,0-1 0,0 0 0,1-1 0,0 0 0,0-2 0,1 0 0,0-1 0,0-1 0,25 4 0,-5-1 0,-17-3 0,0-1 0,37 2 0,-40-5 0,149-3 0,-151 0 0,-1 0 0,0-1 0,0-1 0,0 0 0,0-1 0,-1-1 0,0 0 0,22-14 0,-9 3 0,0-2 0,-2-1 0,26-25 0,-26 23 261,-17 16-586,-1 0-1,0 0 1,-1-1 0,11-13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7:07.708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127 0 24575,'-1'3'0,"1"0"0,-2 0 0,1 0 0,0 0 0,-1 0 0,1 0 0,-3 3 0,-2 5 0,-14 27 0,11-23 0,2 0 0,-1 1 0,2-1 0,-9 34 0,-3 21 0,12-49 0,0 0 0,2 1 0,-3 25 0,4 29 0,7 94 0,-2-154 0,1-1 0,0 0 0,1 1 0,0-2 0,1 1 0,13 25 0,-3-14 0,1 0 0,27 35 0,-36-53 0,0 0 0,0-1 0,1 1 0,0-1 0,0-1 0,1 0 0,0 0 0,0 0 0,0-1 0,1-1 0,-1 0 0,1 0 0,0-1 0,13 3 0,81 24 0,31 6 0,-78-23 0,-28-5 0,-1-2 0,41 3 0,-54-8 0,0-2 0,0 1 0,1-2 0,-1 0 0,0-1 0,0 0 0,0-1 0,-1-1 0,1 0 0,-1-1 0,0-1 0,-1 0 0,0-1 0,0 0 0,0-1 0,-1 0 0,0-1 0,-1-1 0,0 1 0,-1-2 0,14-19 0,12-21 0,-19 29 0,-2 0 0,0 0 0,20-47 0,-28 50 0,0 0 0,-1 0 0,-1 0 0,-1-1 0,-1 0 0,1-37 0,-6-427 0,0 522 0,-11 63 0,7-59 0,-3 47 0,8 419 0,3-242 0,-3-210 0,0-28 0,0 0 0,2 0 0,1 1 0,10 43 0,-7-44 0,5 39 0,-7-38 0,9 34 0,24 118 0,-32-163 0,-1-1 0,-1 1 0,0 0 0,-1 0 0,-1 0 0,-1 0 0,0 0 0,-1-1 0,-1 1 0,-1 0 0,0-1 0,-1 0 0,0 0 0,-2 0 0,0-1 0,-1 0 0,0 0 0,-1-1 0,0 0 0,-2 0 0,-16 17 0,4-2 0,18-22 0,-1 0 0,1 0 0,-11 10 0,-5-2 0,0 0 0,-1-2 0,0 0 0,-1-1 0,0-2 0,-1 0 0,-25 6 0,35-11 0,-7 2 0,0-1 0,-1-1 0,1 0 0,-30 1 0,-152-6 0,96-1 0,99 1 0,-1 0 0,1-1 0,-1 0 0,1 0 0,-1-1 0,1 0 0,0 0 0,0-1 0,0 0 0,0 0 0,1-1 0,-1 0 0,1-1 0,0 0 0,0 0 0,0 0 0,1-1 0,0 0 0,-11-13 0,14 16 0,-15-17 0,1 0 0,1-1 0,0-1 0,-18-36 0,27 45 0,1 0 0,0-1 0,1 0 0,1 0 0,1 0 0,-1 0 0,2-1 0,-1-17 0,3-117 167,1 82-1699,-1 40-5294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34.395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0 0 24575,'0'0'-8191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29.486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127 128 24575,'212'200'-8191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47.986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1886 503 24575,'0'-7'0,"-1"0"0,1 0 0,-2 1 0,2 0 0,-2 0 0,-1-1 0,1 2 0,1-2 0,-3 0 0,1 2 0,1 0 0,-3-2 0,2 2 0,-1 0 0,-6-7 0,-7-5 0,-2 2 0,1 0 0,-21-12 0,-31-26 0,55 41 0,0 2 0,0 0 0,-2 2 0,0-1 0,0 1 0,-29-8 0,-24-11 0,37 14 0,-1 1 0,-56-12 0,-25-8 0,91 25 0,-2 0 0,3 2 0,-3 2 0,-40-4 0,-108 10 0,65 1 0,84-4 0,-2 0 0,1 3 0,1-1 0,-1 3 0,1 0 0,-1 2 0,1 1 0,1 1 0,1-1 0,-1 4 0,0 0 0,2 0 0,0 3 0,0-1 0,2 1 0,-1 2 0,3 2 0,-20 18 0,11-10 0,2 2 0,-1 1 0,3 2 0,1 1 0,0 1 0,-21 47 0,16-17 0,15-42 0,0 4 0,2-3 0,2 1 0,1 2 0,0-1 0,2 0 0,-5 52 0,13 475 0,-3-538 0,0-1 0,2 1 0,0-1 0,-1 1 0,3 0 0,-1-3 0,2 3 0,0 0 0,1-3 0,5 15 0,3-6 0,-1 1 0,3-3 0,-1 1 0,32 30 0,3-2 0,-28-23 0,1 0 0,1-2 0,2-2 0,1 1 0,0-3 0,34 20 0,13-3 0,4 2 0,154 53 0,-193-78 0,0-3 0,0-1 0,0-1 0,73 1 0,-30-8 0,162-6 0,-219 2 0,1 1 0,-1-2 0,-1 0 0,1-4 0,-1 1 0,1-1 0,30-16 0,-23 6 0,-10 7 0,-2 0 0,2 1 0,-3-5 0,1 3 0,29-31 0,-30 23 0,0-1 0,-1-1 0,-3-1 0,2 0 0,-3-1 0,-1-1 0,1 1 0,-4-2 0,9-29 0,23-97 0,-23 82 0,-12 49 0,-1-2 0,0 2 0,0-34 0,-2-442 0,-8 251 0,4-289 0,0 553 0,-3 0 0,1 0 0,-10 29 0,-3 35 0,8 355 0,9-242 0,-2 671 0,3-843 0,-1 2 0,3-1 0,0-1 0,0 0 0,4 0 0,-2 0 0,1 0 0,24 38 0,-8-11 0,-19-42-72,-2 0 1,3 1-1,-1-1 0,0 0 0,2-2 0,-2 1 0,1-1 0,1 2 1,0-2-1,0 0 0,0-1 0,1 1 0,-1-2 0,1 2 0,1-1 1,-3-3-1,3 3 0,10 1 0,9-2-6754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1.644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0 24575,'0'2864'0,"2"-2825"0,11 63 0,-6-60 0,2 50 0,-8-41 0,-4 369 0,-2-389-1365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5.144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1 322 24575,'0'-8'0,"2"1"0,-1-2 0,1 1 0,1-1 0,-1 1 0,2 1 0,-1-1 0,0 1 0,2-2 0,-1 3 0,1-1 0,0 0 0,7-8 0,13-14 0,46-39 0,-57 56 0,0 2 0,-1 0 0,1 0 0,1 1 0,-1 1 0,1-1 0,0 3 0,2 1 0,-2-2 0,2 2 0,-2 1 0,2 1 0,19-2 0,23 0 0,1 3 0,67 7 0,-9-2 0,-89-3 0,-2 0 0,0 2 0,2 2 0,-2-1 0,0 2 0,51 17 0,-56-13 0,9 1 0,-2 2 0,0-1 0,-1 3 0,0 1 0,0 2 0,-2 0 0,30 27 0,120 132 0,-166-164 0,0 0 0,-1 2 0,1-2 0,-3 1 0,1 1 0,7 18 0,-6-15 0,-1 2 0,25 30 0,-16-24 0,-2 1 0,0 1 0,-1 0 0,-3 0 0,1 2 0,-2 0 0,-1-1 0,-2 3 0,0-2 0,1 38 0,9 23 0,-10-56 0,-2 0 0,3 44 0,-8-59 0,2 20 0,-2 1 0,-8 55 0,6-83 0,0-2 0,-1 2 0,-1 0 0,1 0 0,-2 0 0,0-2 0,0 0 0,0 2 0,-2-2 0,0 0 0,0-1 0,-11 13 0,13-17 0,-60 61 0,-1-5 0,-90 68 0,102-92 0,25-13 0,-1-4 0,-3 0 0,1-1 0,0 0 0,-54 16 0,50-23 0,0-3 0,1-1 0,-1-3 0,-1 0 0,-50 0 0,40-5 0,0-3 0,-57-9 0,84 9 0,-1-2 0,3 0 0,-1-2 0,-1-2 0,1 1 0,2-1 0,-32-19 0,20 6 110,2-2 1,-37-37-1,45 39-449,-3 1-1,2 1 1,-4 3 0,-42-30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8.478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1725 319 24575,'-2'-5'0,"0"-1"0,1 1 0,-3 0 0,1 0 0,1 0 0,-1 0 0,-1 0 0,-1 0 0,2 1 0,-1-1 0,-1 2 0,-5-7 0,-5-4 0,-2-4 0,-2 1 0,-1 0 0,0 0 0,-1 2 0,-1 1 0,0 0 0,0 3 0,-1-1 0,-1 2 0,0 1 0,-1 1 0,1-1 0,-2 4 0,-33-5 0,30 6 0,-54-14 0,56 11 0,-2 0 0,-37-3 0,-42 5 0,-136 12 0,217-6 0,0 3 0,-2 1 0,2 2 0,-40 13 0,52-15 0,0 2 0,0 1 0,1-1 0,1 2 0,-1 1 0,0 0 0,3 0 0,-25 24 0,-18 25 0,-53 80 0,54-57 0,6 1 0,-46 107 0,86-173 0,2-2 0,0 2 0,1 0 0,1 0 0,1 1 0,-1 18 0,5 113 0,1-68 0,-5-55 0,4-1 0,0 1 0,-1 1 0,5-2 0,-1 1 0,0-3 0,3 3 0,1-1 0,-1-1 0,2 0 0,2-1 0,0-1 0,30 41 0,6 0 0,-23-28 0,60 60 0,-60-71 0,3-2 0,-1-2 0,2-1 0,47 25 0,-36-20 0,45 20 0,-53-32 0,-13-4 0,-2-1 0,0-2 0,2 0 0,30 5 0,63 9 0,-73-11 0,1-1 0,42 0 0,-25-5 0,238-6 0,-276 1 0,-1 0 0,-1-1 0,2-1 0,-2 0 0,0-2 0,0 0 0,0-1 0,15-11 0,21-13 0,47-42 0,-48 33 0,-15 0 192,-20 23-1749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6:46.441"/>
    </inkml:context>
    <inkml:brush xml:id="br0">
      <inkml:brushProperty name="width" value="0.10583" units="cm"/>
      <inkml:brushProperty name="height" value="0.10583" units="cm"/>
      <inkml:brushProperty name="color" value="#E71224"/>
    </inkml:brush>
  </inkml:definitions>
  <inkml:trace contextRef="#ctx0" brushRef="#br0">1 0 24575,'2'22'0,"1"-1"0,0 0 0,2 0 0,0-1 0,13 33 0,3-5 0,1-1 0,3-2 0,46 67 0,6 11 0,69 109 0,-70-124 0,0 2 0,-49-66 0,34 44 0,-43-62 0,18 32 0,-5-5 0,25 43 0,-34-55 0,40 55 0,-49-77 0,15 29 0,-19-31 0,1 0 0,13 16 0,-21-31 0,0 1 0,-1-1 0,2 0 0,-1 0 0,0 0 0,0 0 0,0 0 0,1-1 0,-1 1 0,1 0 0,0-1 0,-1 0 0,1 0 0,0 0 0,0 0 0,0 0 0,-1 0 0,1-1 0,5 1 0,-4-2 0,-1 1 0,1-1 0,-1 0 0,1 0 0,-1 0 0,1 0 0,-1-1 0,0 1 0,1-1 0,-1 0 0,0 0 0,0 0 0,4-5 0,4-3 0,-1-2 0,0 1 0,-1-1 0,0-1 0,-1 1 0,10-22 0,34-84 0,14-28 0,-35 81 0,10-21 0,-11 29 0,-21 37 0,1 1 0,20-29 0,-28 45 0,0 1 0,-1 0 0,1-1 0,1 1 0,-1 0 0,0 0 0,0 0 0,1 0 0,-1 0 0,1 1 0,-1-1 0,1 1 0,0 0 0,0 0 0,0 0 0,0 0 0,-1 0 0,1 0 0,0 1 0,0-1 0,0 1 0,4 0 0,-4 1 0,0 0 0,0 0 0,0 0 0,-1 0 0,1 0 0,0 1 0,0-1 0,-1 1 0,1 0 0,-1-1 0,0 1 0,1 0 0,-1 1 0,0-1 0,0 0 0,0 1 0,0-1 0,-1 1 0,1 0 0,-1-1 0,2 5 0,4 11 0,-1 1 0,0 1 0,-1-1 0,-1 1 0,2 37 0,8 38 0,-10-77 0,2 10 0,1 1 0,2-2 0,20 48 0,-23-64 0,21 45 0,2-3 0,3 0 0,42 53 0,-70-102 0,-1 0 0,0 0 0,1 0 0,0-1 0,0 0 0,0 1 0,7 3 0,-9-6 0,0-1 0,0 1 0,-1-1 0,1 1 0,0-1 0,0 1 0,0-1 0,0 0 0,0 0 0,0 0 0,-1 0 0,1 0 0,0-1 0,0 1 0,0 0 0,0-1 0,-1 1 0,1-1 0,0 0 0,0 0 0,-1 1 0,1-1 0,2-2 0,8-7 0,0-1 0,-1-1 0,0 1 0,-1-2 0,0 1 0,10-18 0,-1 2 0,7-8 0,84-129 0,71-180 0,-107 199 0,-34 63 0,-28 55 0,1 2 0,1-1 0,2 2 0,18-25 0,53-76 0,-60 84 0,44-54 0,-44 65 0,40-60 0,-37 48-1365,0 6-5461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15.344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1999 2542 24575,'0'-33'0,"-1"-1"0,-1 2 0,-3 0 0,-16-56 0,16 69 0,-1 1 0,-1 1 0,-2 0 0,1 0 0,-2 0 0,-1 2 0,1-2 0,-2 3 0,-21-25 0,7 15 0,11 7 0,0 2 0,-2 0 0,0 0 0,-2 1 0,0 1 0,1 1 0,-1 0 0,-27-10 0,-165-66 0,175 78 0,-59-11 0,32 9 0,1 4 0,-1 3 0,0 1 0,-86 8 0,29-3 0,84 1 0,2 3 0,-56 12 0,14-3 0,59-9 0,0-2 0,2 2 0,-2 0 0,2 2 0,0 2 0,-1-3 0,1 3 0,0 1 0,-17 14 0,-14 13 0,-52 60 0,72-72 0,4 1 0,2-1 0,-1 2 0,3 0 0,1 0 0,0 2 0,2 2 0,1-1 0,2 1 0,0 1 0,4-2 0,-1 3 0,3-1 0,0 2 0,1-2 0,2 63 0,3 22 0,3 159 0,2-239 0,1-1 0,0 1 0,3-1 0,1-1 0,2 1 0,1-1 0,3-1 0,19 34 0,-31-59 0,11 19 0,2 1 0,0-2 0,1 1 0,38 38 0,-25-39 0,1-2 0,2-1 0,0 0 0,1-4 0,1-1 0,54 21 0,-60-28 0,3 0 0,-3-2 0,2-1 0,1-3 0,61 6 0,169-8 0,-136-8 0,-108 4 0,1-1 0,1-3 0,-3 1 0,1-1 0,1-1 0,-1-1 0,-1-1 0,28-14 0,0-4 0,-2-2 0,42-34 0,-58 39 0,-3 0 0,0-4 0,-1 1 0,-2 0 0,0-4 0,19-29 0,6-3 0,-33 46 0,-2 0 0,0-1 0,0-1 0,8-18 0,2-11 0,-3 9 0,-3 1 0,1-3 0,14-52 0,-1-25 0,-18 81 0,-2-2 0,-1-1 0,-2 1 0,1-51 0,-6-1009 0,-5 504 0,3 535 0,-2 2 0,-15-81 0,10 75 0,2 0 0,3 1 0,6-72 0,-1 56 0,-8-101 0,0 151 0,-14-51 0,-1 2 0,23 117 0,-4 49 0,-1-9 0,2 790 0,-2-840 0,-1-1 0,-11 50 0,8-46 0,-8 64 0,12 731 0,6-401 0,-4 435 0,0-848 0,1 2 0,3-1 0,-3 1 0,3-2 0,1 0 0,0 0 0,0 1 0,2-1 0,0 0 0,-1-1 0,18 23 0,-20-32 0,-1 0 0,2 2 0,-2-2 0,2 0 0,1 0 0,-1-1 0,0 1 0,0-2 0,0 2 0,2-2 0,-2 1 0,2-1 0,-2-1 0,1 1 0,1-1 0,0 1 0,0-1 0,0 0 0,-1-2 0,1 2 0,0-2 0,0 0 0,-1 0 0,1 0 0,0 0 0,0-2 0,0 2 0,-1-2 0,13-5 0,28-23-1365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23.537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152 1571 24575,'0'-2'0,"0"2"0,0-1 0,2-1 0,-2 2 0,0-2 0,0 2 0,1-1 0,-1-1 0,2 2 0,-2-2 0,0 2 0,2-1 0,-2 1 0,1-2 0,-1 2 0,2-2 0,-2 2 0,2-2 0,-1 2 0,-1 0 0,2-1 0,1-1 0,31-10 0,-17 5 0,78-30 0,-47 19 0,-1-1 0,84-51 0,69-57 0,-151 98 0,75-32 0,16-6 0,48-18 0,-152 65 0,15-6 0,-2-3 0,0-1 0,-1-4 0,52-46 0,-80 55 0,0-1 0,-1 1 0,-2-2 0,0-2 0,-2 0 0,-1 0 0,-1-1 0,-3-1 0,16-57 0,-23 71 0,2-1 0,-3-1 0,0 0 0,-1 2 0,-1-1 0,0-1 0,-1 1 0,-5-27 0,3 35 0,1 0 0,-1 0 0,0 0 0,-1 1 0,-1-1 0,0 2 0,0-1 0,0 1 0,0-1 0,-2 1 0,0-1 0,0 3 0,1-1 0,-3-2 0,2 4 0,-13-10 0,1 3 0,1 2 0,1 0 0,-3 1 0,1 1 0,-1-1 0,-28-4 0,-11-2 0,28 6 0,1 2 0,-1 2 0,-53-5 0,-428 12 0,493-1 0,-1-1 0,1 4 0,-1-1 0,1 1 0,-1 1 0,1 0 0,0 2 0,2-1 0,-1 3 0,-1-1 0,2 2 0,0 1 0,2 0 0,-2 1 0,2 0 0,1 2 0,-26 28 0,-6 7 0,0-1 0,-56 75 0,63-67 0,-59 112 0,86-144 0,2 3 0,0-2 0,1 3 0,3-1 0,-1 0 0,2 0 0,-2 41 0,9 364 0,-1-415 0,1-2 0,1 2 0,1-2 0,1 1 0,0 0 0,0 0 0,2-1 0,0-1 0,11 19 0,6 3 0,3 0 0,34 33 0,-34-38 0,0 1 0,-5-7 0,2 1 0,35 31 0,-31-38 0,-1-2 0,0 0 0,2-2 0,-1 0 0,1-3 0,2 0 0,-1-2 0,1-1 0,42 6 0,-9-1 0,-28-6 0,-1-1 0,64 3 0,-69-8 0,253-6 0,-256 1 0,-1-1 0,-1-1 0,1-1 0,-1-1 0,0-2 0,-1-1 0,0 0 0,37-24 0,-15 5 0,-1-3 0,-2-2 0,43-42 0,-43 39 261,-30 26-586,-1 1-1,0 0 1,-2-2 0,19-22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09.396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1961 435 24575,'-2'-5'0,"1"-2"0,-1 0 0,-2 0 0,3 2 0,-3-1 0,1 1 0,-7-11 0,1 3 0,-1-3 0,-3 1 0,1 2 0,-2-1 0,1 1 0,-1 1 0,-1 0 0,0 0 0,-1 2 0,-23-12 0,-42-31 0,54 35 0,0 1 0,-2 1 0,0 3 0,-1-1 0,-1 2 0,1 2 0,-3 0 0,-39-5 0,5 1 0,34 6 0,-3 1 0,-62-3 0,38 8 0,-352 5 0,399-1 0,-2 2 0,-1-1 0,3 0 0,-1 1 0,-1 1 0,1 0 0,1 2 0,-1-1 0,2 1 0,-1 2 0,-19 14 0,-7 11 0,1 0 0,-34 46 0,-15 11 0,67-70 0,1-1 0,1 2 0,-1 0 0,4 2 0,-1 0 0,1-1 0,2 3 0,-11 26 0,20-43 0,-11 31 0,-15 62 0,20-51 0,-1-15 0,5 1 0,0-2 0,0 40 0,4-2 0,7 247 0,-3-301 0,1-2 0,2 1 0,0-1 0,0 0 0,2 0 0,0 0 0,1 0 0,14 21 0,-1-6 0,1-2 0,2-1 0,26 29 0,-24-36 0,1 0 0,2 0 0,45 25 0,-23-15 0,-5-4 0,76 31 0,24 12 0,-134-64 0,-1-2 0,1 0 0,2 0 0,-2 0 0,1-1 0,1-1 0,25 2 0,3-2 0,51-4 0,-64-1 0,0 2 0,2 0 0,-3 2 0,49 10 0,-50-4 0,2-3 0,-1 0 0,0-1 0,0-1 0,1-1 0,0-2 0,0-2 0,0-1 0,-2-1 0,2-1 0,-1 0 0,37-15 0,-35 4 0,-1 1 0,0-3 0,-2-1 0,0-1 0,0-1 0,33-35 0,-45 38 0,0-1 0,14-25 0,28-32 0,-38 50 0,-2 1 0,0-1 0,-2-1 0,-1 0 0,-2-2 0,17-47 0,-9 24 0,-13 30 0,-1-1 0,0 1 0,-1-1 0,-2 1 0,0-33 0,-4-121 0,-3 69 0,3 80 0,-3 2 0,-9-50 0,-6-35 0,0-17 0,11 91 0,-4-74 0,14-327 0,-2 486 0,-2 0 0,-3 0 0,-12 58 0,9-42 0,-1 1 0,6 0 0,1 0 0,10 86 0,8-46 0,-11-67 0,5 52 0,-10-40 0,0-4 0,2 1 0,3-1 0,10 53 0,-8-57 0,-2 1 0,-2 0 0,-1 0 0,-5 46 0,1-29 0,5 66 0,18-32 0,-15-73 0,-1 0 0,6 37 0,-6 63 0,-4-56 0,16 99 0,-5-69 0,-5 1 0,-7 167 0,-3-94 0,6-6 0,-8 182 0,1-319 0,-1 2 0,0-2 0,-1 0 0,-3 0 0,-1-1 0,0 1 0,-2-2 0,0-1 0,-3 1 0,-21 30 0,-18 12 0,-122 121 0,94-105 0,60-64 0,-1 0 0,-1-2 0,-44 25 0,27-23 0,-1-2 0,0-2 0,-1 0 0,-74 12 0,102-23 0,-34 2 0,0 1 0,0-3 0,-2-3 0,-88-7 0,103-1 0,1 0 0,1-1 0,0-3 0,0-1 0,0 1 0,2-5 0,0 1 0,-38-26 0,43 23 0,2-4 0,-3 1 0,5-2 0,-38-42 0,45 45 0,-7-5 0,-1-3 0,4 1 0,-1-2 0,-24-45 0,21 25 0,10 22 0,1 0 0,1-2 0,0 0 0,-7-34 0,16 46 0,-7-32 0,0-2 0,3 0 0,-2-54 0,9-20 0,4-184 0,-3 289-227,1 0-1,2-1 1,1 3-1,-2-3 1,16-33-1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4.607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41 0 24575,'0'1142'0,"-2"-1111"0,-1-1 0,-11 50 0,7-48 0,-6 68 0,11 624 0,5-348 0,-1-345 0,1-1 0,11 50 0,-7-48 0,5 68 0,-14 20 0,0-81 0,2 0 0,0 0 0,4-1 0,11 65 0,-3-40 0,-4 1 0,-3-1 0,-1 1 0,-8 104 0,1-24 0,3-27-1365,0-85-5461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8.493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0 437 24575,'3'-7'0,"1"-1"0,1 1 0,-2 0 0,2 1 0,0-1 0,1 2 0,-1-2 0,1 2 0,-1 0 0,11-7 0,-8 4 0,31-30 0,-3 3 0,59-43 0,-70 59 0,-3 2 0,2 0 0,-2 2 0,3 0 0,-1 1 0,1 2 0,1 0 0,54-15 0,14 7 0,-61 10 0,1 3 0,-1 0 0,49-1 0,-26 6 0,279 7 0,-321-3 0,-2-1 0,1 3 0,1-2 0,-2 3 0,1-2 0,-1 2 0,0 0 0,0 2 0,0 0 0,15 10 0,3 6 0,-3 3 0,36 35 0,-31-26 0,-20-23 0,-2 4 0,1-3 0,-1 2 0,-2 1 0,9 18 0,-7-16 0,1 3 0,19 28 0,-3-15 0,-1 3 0,-3 0 0,-1 0 0,19 48 0,-14-7 0,26 127 0,-43-161 0,-2 7 0,-3-2 0,-1 2 0,-3 0 0,-7 85 0,-8-33 0,7-64 0,-3 54 0,10-57 0,-1 1 0,-5-1 0,-12 69 0,11-82-455,4 1 0,-4 30 0,5-21-6371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26.286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1792 477 24575,'0'-8'0,"0"-1"0,-1 3 0,-1-3 0,0 2 0,-1-1 0,1 1 0,-1 0 0,0-1 0,-1 1 0,1 0 0,-2 0 0,1 1 0,-1 1 0,0-2 0,0 0 0,0 2 0,-10-9 0,-12-6 0,-1 0 0,-51-29 0,50 32 0,-20-9 0,-95-35 0,37 17 0,54 22 0,3 2 0,-5 3 0,-82-17 0,103 29 0,-1 0 0,-1 3 0,2 2 0,-2 0 0,1 3 0,-62 13 0,74-11 0,1 2 0,0-1 0,-1 3 0,3-1 0,0 2 0,-1 2 0,1 0 0,0 0 0,1 2 0,0 1 0,-18 19 0,-2 8 0,-62 89 0,53-69 0,26-31 0,0-1 0,2 1 0,-24 52 0,16-24 0,15-33 0,1-3 0,2 4 0,0-1 0,1 1 0,-6 41 0,15-58 0,0-2 0,0 1 0,0 1 0,2-1 0,-1-1 0,1 0 0,1 3 0,1-3 0,-2 1 0,1-1 0,2-1 0,-2 1 0,3 1 0,-1-2 0,0 1 0,0-1 0,2 0 0,-1-1 0,13 11 0,3 2 0,2-2 0,-1 0 0,1-2 0,2-1 0,28 11 0,-27-13 0,3-2 0,-1 0 0,2-1 0,-2-2 0,55 3 0,157-5 0,-148-7 0,-44-1 0,2-2 0,-2-4 0,72-20 0,-37 9 0,-14 1 0,-48 11 0,0 3 0,2 0 0,33-4 0,-26 6 0,-2 3 0,1 0 0,1 2 0,-1 1 0,31 9 0,-49-10 0,0 3 0,0-2 0,0 2 0,0 0 0,-2 0 0,2 0 0,-2 2 0,0 0 0,0 1 0,-1-1 0,1 2 0,-2-1 0,1 1 0,-1 1 0,9 12 0,-7-7 0,0 0 0,1 1 0,-3 1 0,-1-1 0,1 1 0,-1 0 0,-2 2 0,0-2 0,0 2 0,-1-1 0,-3 1 0,3 35 0,-4-39 0,2 2 0,-4-1 0,2 1 0,-2-2 0,-1 2 0,-1-2 0,1 0 0,-2 0 0,0 1 0,0-1 0,-2 0 0,-2 0 0,3-1 0,-3 0 0,-1-1 0,2 1 0,-3-2 0,0-1 0,-13 15 0,-22 16 0,22-18 0,1-2 0,-1-2 0,-2 1 0,-1-3 0,-44 25 0,46-31 0,-2-1 0,-1 0 0,-38 9 0,58-18 0,-41 9 0,0 0 0,-1-5 0,-66 5 0,-27-10 0,-186-6 0,309 2 0,0-1 0,-1-1 0,1 0 0,1-2 0,-1 1 0,1-3 0,1 1 0,-1-2 0,-30-23 0,22 13 0,0-2 0,1 0 0,3-2 0,-1-1 0,-24-33 0,1-15-1365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1.109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196 1 24575,'0'12'0,"-2"0"0,1 1 0,-3-1 0,-6 22 0,-7 34 0,-5 76 0,12-95 0,1 2 0,1 61 0,8-72 0,-2-1 0,-3 2 0,-10 51 0,6-30 0,3 1 0,0 0 0,10 113 0,-1-45 0,-1-8 0,-5 145 0,-14-173 0,10-70 0,-5 53 0,9 4 0,3-35 0,-4-1 0,-13 69 0,12-88 0,0 0 0,3 1 0,-1-1 0,3 0 0,0 2 0,2-2 0,1 0 0,0 0 0,3 0 0,0 0 0,3 0 0,-1-1 0,2-1 0,1 1 0,0-1 0,23 33 0,-1-4 0,-22-34 0,1 2 0,2-1 0,1-3 0,0 3 0,19 17 0,31 23 0,47 43 0,-97-92 0,2 0 0,-2-2 0,2 0 0,0-2 0,37 14 0,-6-5 0,57 9 0,-39-11 0,-32-8 0,1 0 0,64 3 0,-50-8 87,91-2 137,-126 0-411,-2-2 1,0 0 0,1 0 0,-1-1 0,0 0-1,0-1 1,0-1 0,16-8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3.795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0 364 24575,'2'-4'0,"-2"3"0,1-3 0,1 1 0,-2-1 0,2 1 0,-1 0 0,1 1 0,0-1 0,0-1 0,1 2 0,-1-1 0,-1 1 0,3-1 0,-3 1 0,3 1 0,-2-1 0,6-3 0,50-31 0,111-38 0,-133 57 0,45-29 0,-62 32 0,-1 3 0,3 0 0,-1 1 0,0 0 0,2 2 0,-1 1 0,43-10 0,-35 13-341,0-1 0,-2-1-1,49-18 1,-45 12-6485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35.281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9 24575,'2'4'0,"-2"1"0,1-2 0,1 2 0,0-1 0,-1 1 0,3-2 0,-2 1 0,-1-1 0,3 2 0,-1-1 0,-1-1 0,1 0 0,6 4 0,13 20 0,83 131 0,-48-75 0,67 129 0,-90-139 0,-4 1 0,25 84 0,-26-73 0,4-1 0,5-2 0,62 102 0,-83-156 0,3 7 0,49 57 0,-47-65 0,-1 2 0,-1-1 0,19 38 0,-32-54 0,8 26 0,2-3 0,3-1 0,1 2 0,1-4 0,35 41 0,-51-68 0,-3 0 0,2 0 0,0 0 0,0 0 0,0-1 0,0 1 0,0-2 0,7 4 0,-10-5 0,0-2 0,-1 0 0,1 0 0,0 1 0,-1-1 0,1 0 0,0 0 0,0 0 0,-1 0 0,1 0 0,0-1 0,-1 1 0,1 0 0,0 0 0,-1-2 0,1 2 0,0 0 0,0-2 0,-1 2 0,1-2 0,-2 2 0,2-1 0,-1-1 0,1 2 0,0-2 0,-2 1 0,1 1 0,1-2 0,-2 0 0,2 1 0,-2-1 0,1-1 0,18-26 0,-2 0 0,24-56 0,6-15 0,-30 66 0,-3-1 0,-1-1 0,-3-1 0,14-65 0,-17 66 0,20-58 0,4 0 0,4 1 0,75-139 0,-54 117 0,-35 77 0,38-53 0,-35 57 0,32-64 0,5-21 0,-31 65 0,-3-4 0,24-67 0,-24 49-1365,-13 45-5461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43.483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46 0 24575,'1'110'0,"3"-45"0,-6-3 0,0 3 0,-14 80 0,0-50 0,8 0 0,1 2 0,10 116 0,-1-63 0,0-122 0,1 3 0,1-1 0,1-1 0,1 0 0,3 2 0,-1-4 0,3 1 0,21 42 0,-10-29 0,2-1 0,1-1 0,2 0 0,58 60 0,-34-47 0,64 53 0,-93-88 0,2 0 0,-1 0 0,3-3 0,-1-1 0,51 21 0,-38-20 0,-1-3 0,2-2 0,0-1 0,0-1 0,76 3 0,-72-10 0,16 2 0,-1-2 0,74-12 0,-114 9 0,1-1 0,-2-1 0,2 0 0,-2-2 0,1 1 0,-1-3 0,0 1 0,-2-1 0,2-1 0,-1 0 0,17-17 0,23-22 0,-32 32 0,-2-4 0,41-41 0,81-148 0,-34 45 0,-42 82 0,-38 47 0,35-55 0,-57 77 0,1 1 0,-2-1 0,-1-1 0,-1 1 0,1-1 0,-1 0 0,-2 0 0,2-18 0,19-105 0,-14 78 0,7-104 0,-14 69 0,-4 2 0,-27-162 0,18 188 0,4 189 0,9-65 0,16 81 0,-11-77 0,4 66 0,-9-88 0,2 0 0,11 47 0,-6-42 0,3 63 0,-11-97 0,-2 21 0,3-3 0,1 1 0,1 2 0,8 26 0,-1-16 0,-7-21 0,2 1 0,0-1 0,1 0 0,1-1 0,18 32 0,-13-31 0,-3 2 0,20 43 0,-24-47 0,1 1 0,1 0 0,1-2 0,0 0 0,17 21 0,5-5 0,1-4 0,0-1 0,1-1 0,71 40 0,-67-47 0,-1-3 0,60 20 0,-13-5 0,71 24 0,-120-44 0,2-3 0,-1-1 0,1-1 0,1-4 0,-1 1 0,0-3 0,1-1 0,51-8 0,-50 3 0,0-2 0,0-3 0,0 0 0,-1-4 0,-1 1 0,49-28 0,-52 19 0,0-2 0,-3-1 0,-1-1 0,1-3 0,38-47 0,1 2 0,-42 41 0,-2 1 0,-1-2 0,28-50 0,-38 48 0,0 2 0,-1-2 0,-4-1 0,0 2 0,-1-3 0,3-50 0,-7 66 0,20-91 0,-17 82 0,1-1 0,5-58 0,-13 43 0,-1-1 0,-1 2 0,-3-1 0,-3-1 0,-13-52 0,10 56 65,-10-42-780,-40-106 0,48 160-6111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7:18.143"/>
    </inkml:context>
    <inkml:brush xml:id="br0">
      <inkml:brushProperty name="width" value="0.1" units="cm"/>
      <inkml:brushProperty name="height" value="0.1" units="cm"/>
      <inkml:brushProperty name="color" value="#F68100"/>
    </inkml:brush>
  </inkml:definitions>
  <inkml:trace contextRef="#ctx0" brushRef="#br0">0 0 24575,'0'350'0,"1"-316"0,2-1 0,1 0 0,1 0 0,10 34 0,-1-7 114,-3-1 0,5 82 0,-11 120-1821,-6-214-5119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57.572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215 0 24575,'-1'5'0,"1"0"0,-4 0 0,2 0 0,1 0 0,-3 1 0,3-1 0,-6 5 0,-3 8 0,-24 47 0,19-40 0,3 1 0,-2 1 0,4-2 0,-15 58 0,-6 36 0,21-84 0,0 1 0,3 1 0,-5 43 0,7 49 0,12 159 0,-4-261 0,2-2 0,0 1 0,2 1 0,0-3 0,1 1 0,23 43 0,-6-24 0,2 0 0,46 59 0,-61-89 0,0 0 0,0-3 0,1 3 0,1-2 0,0-2 0,1 0 0,0 0 0,0 1 0,1-3 0,1-1 0,-2 0 0,2-1 0,0-1 0,22 6 0,137 39 0,53 12 0,-133-40 0,-47-9 0,-1-3 0,69 6 0,-92-15 0,1-2 0,-1 1 0,2-4 0,-1 1 0,-1-2 0,1 0 0,-1-2 0,-1-2 0,1 1 0,-1-2 0,0-2 0,-2 0 0,0-2 0,0 1 0,0-2 0,-2-1 0,0-1 0,-1-1 0,0 1 0,-2-4 0,23-31 0,21-36 0,-32 49 0,-3 0 0,-1 0 0,34-80 0,-47 85 0,0 0 0,-2 0 0,-1 1 0,-3-3 0,0 0 0,0-62 0,-9-724 0,0 885 0,-20 106 0,13-99 0,-5 79 0,13 710 0,6-410 0,-6-355 0,0-49 0,1 1 0,2 0 0,3 1 0,16 74 0,-11-76 0,8 67 0,-12-64 0,15 57 0,41 200 0,-54-276 0,-2-2 0,-2 2 0,1-1 0,-3 1 0,-1 0 0,-1 0 0,-1 0 0,-1-2 0,-3 2 0,0-1 0,-1 0 0,-2-1 0,1 0 0,-4 0 0,0-2 0,-1 1 0,-1-1 0,-1-1 0,0 0 0,-4-1 0,-27 30 0,7-4 0,31-37 0,-2 0 0,1 0 0,-18 16 0,-9-2 0,1-1 0,-3-3 0,1 0 0,-2-1 0,0-4 0,-1 0 0,-43 10 0,59-19 0,-12 4 0,1-2 0,-3-1 0,3-1 0,-52 2 0,-257-10 0,163-1 0,167 1 0,-1 0 0,2-2 0,-3 0 0,3 1 0,-3-3 0,3 1 0,-1-1 0,1-1 0,-1 0 0,1 0 0,1-2 0,-2 1 0,2-3 0,0 1 0,1-1 0,-1 1 0,2-2 0,-1-1 0,-17-21 0,23 27 0,-26-29 0,2 0 0,2-1 0,0-3 0,-31-60 0,46 76 0,2 0 0,0-2 0,2 1 0,1-1 0,2 0 0,-2 0 0,4-1 0,-2-29 0,5-199 167,1 140-1699,-1 67-5294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15.898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0 40 24575,'134'2'0,"146"-6"0,-152-14 0,-84 9 0,51-1 0,426 10 0,-394 19 0,-85-11 0,53 2 0,-83-8 0,-5-4 0,-1 2 0,1 0 0,0 2 0,0-2 0,0 2 0,-1-1 0,-1-1 0,2 4 0,0-3 0,0 1 0,-2 2 0,2-1 0,6 5 0,-11-8 0,-2 2 0,0-2 0,2 2 0,-2-2 0,0 1 0,1-1 0,-1 2 0,0 0 0,0-2 0,0 2 0,0-2 0,0 1 0,0 1 0,0-2 0,0 2 0,0-2 0,0 1 0,0 1 0,0-2 0,0 2 0,0-2 0,0 1 0,-1 1 0,1-2 0,0 2 0,0-2 0,-2 2 0,2-2 0,0 1 0,-2-1 0,2 2 0,-1-2 0,1 2 0,0-2 0,-2 0 0,2 1 0,-2-1 0,2 0 0,-2 2 0,1-2 0,-1 2 0,-44 23 0,43-23 0,-55 32 0,1 0 0,-55 49 0,47-36 0,-87 55 0,93-65 0,1 2 0,2 3 0,-97 94 0,62-44 0,59-64 0,1 3 0,2 1 0,-38 56 0,31-37 0,-54 59 0,-15 22 0,93-115 0,-22 31 0,2-1 0,2 2 0,-36 85 0,66-132 0,-2 0 0,2 1 0,-2-1 0,2-1 0,0 3 0,0-2 0,0-1 0,0 3 0,0-3 0,0 1 0,0 1 0,0-1 0,0 0 0,0 0 0,2 1 0,-2-1 0,2-1 0,-2 3 0,1-3 0,-1 1 0,4 3 0,-1-1 0,0 1 0,1-2 0,1 0 0,-2-1 0,1 2 0,1-1 0,-2 0 0,2-1 0,7 3 0,5 2 0,2 0 0,1-2 0,-1 0 0,23 2 0,48 1 0,-53-6 0,-1 3 0,38 7 0,-1 1 0,2-3 0,-1-3 0,148-7 0,-118-1 0,-70-1 57,0-2 0,-2 1 0,2-2 0,-2-4 0,64-19 0,-29 1-911,107-62 1,-145 72-5973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27.574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39 24575,'8'0'0,"13"0"0,1-8 0,7-3 0,8-1 0,-3 4-8191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6.821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1845 510 24575,'-2'-3'0,"2"-1"0,-1 1 0,1 0 0,-2-1 0,0 1 0,2-1 0,-1 1 0,-1 0 0,0-1 0,-1 1 0,1 1 0,-5-6 0,-35-35 0,30 31 0,-44-42 0,19 15 0,-4 2 0,-54-41 0,65 58 0,1 1 0,-3 2 0,1 0 0,-42-15 0,21 13 0,-57-11 0,40 11 0,45 12 0,2 2 0,-2 0 0,-32-3 0,-206 6 0,131 4 0,118-2 0,-1 1 0,1 1 0,-1 0 0,0-1 0,1 3 0,-1-1 0,1 2 0,1 0 0,-2 1 0,2 0 0,-1 1 0,-11 7 0,-6 9 0,-1 3 0,-50 55 0,64-64 0,-42 63 0,1-2 0,48-68 0,1-2 0,1 3 0,1-1 0,-1 0 0,1 0 0,0 2 0,2-2 0,-2 2 0,2 0 0,2 0 0,-8 18 0,1 13 0,0-11 0,3 0 0,1 2 0,-5 61 0,10 847 0,4-432 0,-1-478 0,1-1 0,11 47 0,-7-44 0,4 66 0,-11 5 0,-3-70 0,3 1 0,2 0 0,-1-1 0,15 57 0,-6-38 0,-3-1 0,-1 1 0,-4 0 0,-4 83 0,1-43 0,1-79-91,0 0 0,-2 0 0,0-1 0,-1 1 0,-1 0 0,1-1 0,-2 1 0,0-1 0,0-1 0,-2 1 0,0-1 0,1 1 0,-3-2 0,-13 18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9.111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0 1 24575,'42'2'0,"79"15"0,-53-5 0,28 6 0,-59-9 0,68 8 0,23 1 0,-91-11 0,71 7 0,-84-14 11,37 1 153,90-8 0,-131 4-354,-1 0 1,0-1 0,-1-1-1,1-2 1,-1 1 0,1-1 0,0-2-1,28-18 1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58.548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108 1 24575,'2'98'0,"0"-25"0,-2 2 0,-22 142 0,-41 67 0,51-217 0,5-1 0,2 1 0,2 0 0,8 78 0,-2-2 0,-4-26 0,-1-56 0,2 1 0,3 1 0,14 84 0,-13-135 0,-1 0 0,2 0 0,-1 0 0,1 0 0,2 0 0,-1-2 0,-1 0 0,4 0 0,-2 0 0,1 1 0,1-1 0,-1-2 0,2 1 0,-1-1 0,1-1 0,0 1 0,0-1 0,2-2 0,-2 2 0,2-2 0,19 7 0,-11-5 0,2 0 0,0-2 0,0-2 0,0 0 0,2 1 0,-2-3 0,0-1 0,0-1 0,2 1 0,-2-4 0,30-6 0,-43 9-195,-1-3 0,1 2 0,-1-1 0,1 0 0,-1-2 0,14-9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02.169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20.044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1103 1 24575,'-1'92'0,"-3"-45"0,4 2 0,2-1 0,1-1 0,16 68 0,13-1 0,16 60 0,2 18 0,0-19 0,-38-127 0,23 57 0,-20-66 0,-1 1 0,11 60 0,-3 0 0,38 106 0,-42-142 0,84 211 0,8 29 0,-1 13 0,-75-206 0,-17-60 0,-2 0 0,-2 0 0,-3 2 0,-1 0 0,1 52 0,-6-71 0,-1 0 0,2 1 0,12 38 0,-9-36 0,1 3 0,1 38 0,-8-56 0,-1 1 0,-1-3 0,-1 3 0,-1-1 0,0-1 0,-1 1 0,-2-1 0,0 1 0,0-1 0,-2-1 0,-2 1 0,3-2 0,-4 1 0,-1-1 0,1 0 0,-2-1 0,0 1 0,-27 25 0,-6-3 0,-3-2 0,-3-1 0,-71 37 0,109-65 0,-231 118 0,206-109 0,1-4 0,-2-1 0,0 0 0,0-4 0,-78 9 0,-201-12 0,194-6 0,105 1 0,1 0 0,-1-2 0,0 0 0,1-1 0,-1-1 0,0-1 0,2 0 0,-1-2 0,1 1 0,0-1 0,0-2 0,0 1 0,2-2 0,0 0 0,-1-2 0,1 0 0,-19-20 0,26 23 0,-8-6 0,-1 0 0,4-2 0,-2 0 0,1 0 0,2-2 0,0 1 0,-16-35 0,-1-22 0,-36-150 0,59 191 0,-1 0 0,3 0 0,3-1 0,-1 1 0,2 0 0,3-2 0,6-35 0,-7 61-97,1 2-1,-1-3 1,1 3-1,2-2 1,-1 1-1,1 1 1,0-1-1,0 1 1,0-1-1,2 3 1,-2-3-1,1 2 0,13-10 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57.941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23.356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19 24575,'0'935'0,"2"-892"0,1-1 0,11 43 0,6 59 0,-18-112 0,1 0 0,0-1 0,4 1 0,0-2 0,1 1 0,3-1 0,23 50 0,-24-56 0,0-4 0,2 2 0,1-2 0,1 1 0,1-1 0,0-1 0,1-1 0,2 1 0,-1-2 0,2-2 0,0 1 0,1-1 0,0-3 0,2 1 0,-1-1 0,1-2 0,1 0 0,26 7 0,228 77 0,-233-84 0,0-3 0,0-2 0,0 0 0,2-4 0,55-4 0,-26 0 0,-55 3 0,1-2 0,-1 0 0,2-1 0,-2-2 0,-1 0 0,1-2 0,1 0 0,-3 0 0,1-3 0,0 2 0,-1-2 0,-1-2 0,0 0 0,0 0 0,0-2 0,-2 1 0,19-24 0,20-18 0,-25 28 0,0-2 0,-3-1 0,35-48 0,-53 64 0,67-121 0,-67 118 0,-1-2 0,0 1 0,-1-1 0,-1 0 0,4-37 0,15-96 0,-12 98 0,5-104 0,-17-378 0,-2 235 0,2 285 0,0 8 0,2-1 0,-2 1 0,0-1 0,-2 3 0,2-3 0,-2 1 0,0 1 0,1-1 0,-3-1 0,-2-10 0,6 19 0,0 0 0,0 0 0,0 0 0,0 0 0,-2 0 0,2-1 0,0 1 0,0 0 0,0 0 0,0 0 0,0 0 0,0 0 0,0 0 0,0 0 0,0 0 0,0 0 0,0 0 0,0 0 0,-2 0 0,2 0 0,0 0 0,0 0 0,0-2 0,0 2 0,0 0 0,0 0 0,0 0 0,0 0 0,-2 0 0,2 0 0,0 0 0,0 0 0,0 0 0,0 2 0,0-2 0,0 0 0,0 0 0,0 0 0,-1 0 0,1 0 0,0 0 0,0 0 0,0 0 0,0 0 0,0 0 0,0 0 0,0 0 0,0 0 0,0 0 0,0 0 0,0 0 0,0 1 0,-2-1 0,2 0 0,0 0 0,-5 16 0,-2 19 0,0 441 0,11-260 0,-4 724 0,-2-916 0,4 0 0,0 1 0,1-1 0,5 25 0,-6-44 0,0 2 0,-1-2 0,1 0 0,0 2 0,1-2 0,-1 0 0,1 0 0,1 0 0,-1 0 0,1 0 0,-1-1 0,2 1 0,-2-2 0,2 2 0,-1-1 0,1-1 0,0 1 0,0-1 0,0 0 0,0 1 0,11 3 0,-5-4-68,1 0 0,0 1-1,2-3 1,-2 1 0,-1-2 0,1 2-1,0-2 1,2 0 0,-2-2 0,-1 0-1,1 1 1,0-3 0,0 1 0,0 0-1,0-1 1,0-1 0,-2 0-1,2 0 1,13-12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7:23.910"/>
    </inkml:context>
    <inkml:brush xml:id="br0">
      <inkml:brushProperty name="width" value="0.1" units="cm"/>
      <inkml:brushProperty name="height" value="0.1" units="cm"/>
      <inkml:brushProperty name="color" value="#F68100"/>
    </inkml:brush>
  </inkml:definitions>
  <inkml:trace contextRef="#ctx0" brushRef="#br0">1 147 24575,'18'-2'0,"1"0"0,-1-2 0,0 0 0,0-1 0,0-1 0,24-11 0,-29 12 0,54-23 0,-41 15 0,2 2 0,-1 1 0,41-10 0,-8 11 0,0 2 0,0 3 0,117 8 0,-167-3 42,-1 0 0,1 1 0,-1 0-1,0 1 1,0 0 0,17 8 0,-3 2-207,25 18 0,-4-2-1163,-5-5-5498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3.639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0 1 24575,'7'2'0,"0"-1"0,-1 3 0,1-1 0,0 1 0,0-1 0,-2 0 0,2 2 0,-2-1 0,0 1 0,0 0 0,0 0 0,0 0 0,5 7 0,5 3 0,21 19 0,1-2 0,45 29 0,6 7 0,-63-46 0,1-1 0,1-3 0,32 19 0,-20-13 0,-2 0 0,41 35 0,-25-20 0,1 7 0,-3 0 0,62 74 0,-80-84 0,33 47 0,-43-53 0,37 40 0,-47-55 0,1 2 0,-2 0 0,0 2 0,16 31 0,-17-29 0,0-1 0,1 0 0,29 35 0,-19-28 0,0 0 0,31 56 0,-38-53 81,-2 1-1,18 54 0,-2-2-1686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5.637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1400 1 24575,'-2'2'0,"1"1"0,-3 0 0,2 1 0,1-2 0,-3 1 0,3-1 0,-3 1 0,3-1 0,-3-1 0,1 3 0,1-2 0,-1-1 0,-6 3 0,-4 6 0,-114 105 0,91-78 0,-3-1 0,-49 35 0,52-46 0,2 4 0,-33 36 0,36-35 0,-1 1 0,-44 28 0,16-13 0,4 0 0,-98 108 0,119-117 0,18-18 0,1 1 0,-12 22 0,-30 35 0,-98 119 0,129-162 0,3 0 0,0 0 0,-30 63 0,32-58 0,14-22-455,-2-2 0,-21 27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02.221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85 0 24575,'3'151'0,"-6"164"0,-16-220 0,14-70 0,-7 53 0,12 65 0,-2 26 0,-20-74 0,16-73 0,1 0 0,-6 38 0,8 387 0,6-228 0,-3 1114 0,4-1292 0,-1-2 0,4 0 0,1 2 0,14 38 0,7 37 0,-19-79 0,2 0 0,2-1 0,1-1 0,0 1 0,4-2 0,0 0 0,30 37 0,-29-46 0,50 45 0,-25-26 0,-33-32 0,2-2 0,-1 0 0,1 0 0,-1-1 0,3-1 0,-1-1 0,31 12 0,-19-11 0,2 1 0,-2-3 0,54 8 0,-45-12-1365,-2-1-5461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3.076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2255 24575,'0'-2034'0,"2"2006"0,1-1 0,12-54 0,1 3 0,-16 239 0,1-64 0,-1 209 0,0-304 0,0 0 0,0 0 0,0 1 0,0-1 0,0 0 0,0 0 0,0 0 0,0 0 0,0 0 0,0 0 0,0 0 0,0 0 0,0 0 0,0 0 0,0 2 0,0-2 0,0 0 0,0 0 0,0 0 0,0 0 0,0 0 0,2 0 0,-2 0 0,0 0 0,0 0 0,0 0 0,0 0 0,0 0 0,0 0 0,0 0 0,0 0 0,0 0 0,0 0 0,2 0 0,-2 0 0,0 0 0,0 0 0,0 0 0,0 0 0,0 0 0,0 0 0,0 0 0,0 0 0,0 0 0,0 0 0,1 0 0,-1 0 0,0 0 0,0 0 0,0 0 0,0 0 0,0 0 0,0 0 0,0 0 0,0 0 0,0 0 0,0 0 0,0 0 0,0-2 0,2 2 0,-2 0 0,0 0 0,0 0 0,15-15 0,21-26 0,-31 36 0,19-25 0,1 1 0,2 2 0,0 1 0,2 1 0,0 1 0,3 2 0,-1 2 0,59-29 0,-60 34 0,2 3 0,2 0 0,42-10 0,-21 10 0,-18 3 0,-1 3 0,70-6 0,-53 10 0,18 0 0,124 13 0,-176-8 0,1-1 0,0 3 0,-1 0 0,1 0 0,-1 2 0,0 1 0,-1 1 0,1-1 0,-2 2 0,32 24 0,-24-15 0,2-1 0,38 21 0,-41-27 0,-2 2 0,1 1 0,-2 0 0,31 28 0,-14-3 0,-3 1 0,33 51 0,73 118 0,-114-163 0,34 77 0,-19-33 0,-28-60 0,-2 1 0,-1 0 0,-2 2 0,-1-2 0,6 55 0,1 1 0,-6-54 0,-4 2 0,1 41 0,-7 25 0,-1-66 0,2-1 0,0 1 0,3-2 0,11 62 0,-4-53 0,-3 1 0,-2-2 0,-3 2 0,-2 58 0,1-817 0,-2 308 0,2 382 0,1-1 0,3 1 0,0-1 0,0 3 0,2-3 0,2 2 0,1 1 0,0-1 0,0 0 0,4 2 0,-2 0 0,27-32 0,111-95 0,-24 25 0,-109 111 0,-2 1 0,2 0 0,0 2 0,0-1 0,2 3 0,-3 0 0,3-1 0,35-8 0,46-22 0,-66 26 0,0 1 0,2 0 0,-2 3 0,1 1 0,1 1 0,42-1 0,22-9 0,-66 10 0,0 2 0,35-2 0,-20 5 0,-5 1 0,-1 1 0,1 1 0,44 8 0,-73-6 0,-1 2 0,-1 0 0,2 0 0,-1 2 0,-2 0 0,1 2 0,-1-3 0,17 16 0,10 11 0,37 39 0,-64-60 0,31 31 0,-3 1 0,47 61 0,-77-88 0,0 0 0,0 0 0,-1 0 0,-1 1 0,-1-1 0,0 2 0,-2-1 0,0 3 0,-2-3 0,1 1 0,-1 22 0,-5 88 0,1-94 0,-1 2 0,4 1 0,-1-3 0,15 70 0,-6-49 0,-2 0 0,-1 0 0,-4 0 0,-6 95 0,1-41 0,1-71 0,-13 63 0,7-60 0,-1 50 0,4-40 0,3-31 0,-1 1 0,2-2 0,0 2 0,2 0 0,-1-2 0,10 28 0,-10-45-59,-1 1 0,2-1-1,1-1 1,-1 1-1,0 0 1,0-1 0,1 2-1,-1-3 1,1 3 0,-1-3-1,1 1 1,-1 0 0,1 1-1,1-1 1,-1-1-1,0-1 1,-1 2 0,1 0-1,1 0 1,-1-2 0,1 1-1,4-1 1,21 5-6767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8.490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0 2147 24575,'2'0'0,"-1"0"0,1-2 0,0 2 0,-1 0 0,1-2 0,0 2 0,0-1 0,-2-1 0,1 2 0,1-2 0,0 1 0,-2 1 0,1-2 0,1 0 0,-2 0 0,2 2 0,-1-1 0,-1-1 0,0 0 0,2 1 0,-2-1 0,2 0 0,-2 1 0,0-1 0,0 0 0,2 0 0,-2 1 0,0-3 0,6-57 0,-6 53 0,4-524 0,-8 274 0,3 199 0,-13-60 0,-1-55 0,16-691-1365,-1 833-5461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21.788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0 353 24575,'5'-2'0,"0"0"0,0-1 0,-1-1 0,1 1 0,-2 0 0,2-1 0,-1 1 0,-1-1 0,0-1 0,1 2 0,-1-2 0,1 1 0,-1-1 0,2-5 0,9-8 0,-1 1 0,2 0 0,1 0 0,-1 1 0,2 1 0,1 2 0,-1-1 0,2 2 0,1 0 0,-1 2 0,1 0 0,1 2 0,26-9 0,138-39 0,-138 44 0,-11 3 0,0 3 0,-1-1 0,43 0 0,395 9 0,-451-1 0,2 1 0,-2 1 0,0 3 0,0-1 0,0 1 0,0 1 0,-2 2 0,1-1 0,35 21 0,-21-5 0,1-1 0,-2 3 0,0 1 0,35 39 0,-52-47 0,-3-1 0,1 3 0,-3-1 0,1 0 0,-3 2 0,1 0 0,11 36 0,-16-21 0,1 1 0,-4-1 0,1 0 0,-4 0 0,-4 58 0,1 4 0,5-54 0,15 88 0,-9-86 0,2 79 0,-10-71 0,-1 3 0,-16 81 0,8-83 0,6-31 0,-2-1 0,-9 35 0,7-36 0,2-3 0,0 2 0,2 0 0,0-2 0,1 2 0,0 27 0,2-38 0,2-3 0,-2 2 0,2 0 0,-1-1 0,3 1 0,-3 0 0,3-1 0,-1 1 0,0-2 0,3 1 0,-1-1 0,-2 1 0,4-1 0,-2 1 0,2-3 0,8 11 0,-12-13-151,2-1-1,0 1 0,1-1 0,-1-1 1,0 1-1,0-1 0,0-1 1,8 3-1,16 3-6674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0.166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1256 39 24575,'0'-2'0,"-2"1"0,2-1 0,0 0 0,-1 1 0,1 1 0,-2-2 0,2 0 0,-2 0 0,0 1 0,2-1 0,-1 2 0,-1-2 0,0 1 0,2 1 0,-1-2 0,-1 0 0,0 2 0,1-1 0,-1 1 0,0 0 0,0-2 0,1 2 0,-1 0 0,0-2 0,1 2 0,-1 0 0,0 0 0,-1 0 0,-58-7 0,54 7 0,-267-3 0,148 5 0,84 1 0,-1 2 0,1 4 0,0-1 0,-53 19 0,40-10 0,40-13 0,2-1 0,-1 2 0,1 0 0,-1 0 0,2 2 0,-1 0 0,1 1 0,0 1 0,0-1 0,0 1 0,2-1 0,0 2 0,0 2 0,-1-2 0,3 2 0,-9 12 0,-37 42 0,42-51 0,-2-1 0,3 1 0,0 0 0,1 2 0,-10 21 0,3 4 0,2-1 0,1 1 0,4 2 0,0-2 0,3 3 0,0-1 0,2 81 0,3-3 0,1-68 0,-1 1 0,4-1 0,3 0 0,15 78 0,-3-84 0,0-3 0,3 1 0,41 64 0,-45-83 0,4 2 0,0 0 0,4 0 0,0-2 0,54 46 0,-38-34 0,-19-21 0,1-1 0,0 0 0,0-1 0,2-3 0,-1 1 0,3-1 0,-3-1 0,3-2 0,1-1 0,-2-1 0,3-1 0,31 3 0,-18-1 0,23 3 0,2-4 0,75 2 0,-74-8 0,-7 0 0,75-9 0,-118 5 0,-1 0 0,-1-1 0,2 0 0,-2-2 0,0 0 0,1-1 0,-1 0 0,-2-1 0,25-15 0,-1-7 0,9-1 0,-4-4 0,51-49 0,-55 39 0,-1-1 0,53-92 0,-63 93 0,-3 0 0,28-80 0,-43 92 0,-3-2 0,-1 0 0,-1 0 0,-2 1 0,-2-1 0,-6-49 0,3-11 0,1 64 0,-3-1 0,0 1 0,0 1 0,-20-54 0,-8-29 0,27 80 0,-3 1 0,-1-1 0,-2 2 0,-1-1 0,-1 2 0,-1 1 0,-2-1 0,-37-49 0,10 17 0,35 47 0,1 2 0,-1 0 0,1 1 0,-3-1 0,1 0 0,0 2 0,0 0 0,-2 1 0,0-1 0,0 1 0,-23-11 0,-35-14 208,50 22-433,0 2 1,-2 0-1,1 2 0,-1-1 0,0 2 1,-32-5-1,23 9-6601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3.601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90 1 24575,'2'39'0,"-4"-2"0,-2 2 0,-1-1 0,-13 53 0,13-62 0,0 1 0,1 1 0,1 43 0,3-43 0,-2-1 0,0 1 0,-9 37 0,-1-2 0,3-2 0,2 2 0,4 0 0,8 95 0,-2-18 0,-3-104 0,2 0 0,2-2 0,13 60 0,-4-41 0,-1-11 0,-2 3 0,-1-1 0,1 53 0,-9-69 0,3-2 0,9 35 0,4 50 0,-13-74 0,11 48 0,-8-52 0,6 72 0,-13-96 0,0 31 0,2-3 0,1 3 0,18 72 0,-11-62 0,-2 1 0,-3 0 0,-3 2 0,-5 93 0,-1-20 0,6 12 0,-5 148 0,-11-217 342,14-67-485,-2 0 1,1 0 0,-1 0 0,-1-2-1,1 2 1,0 0 0,-1-1 0,-1 1 0,3-2-1,-3 1 1,-6 6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43.975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45 392 24575,'0'-6'0,"2"0"0,-2-1 0,1 0 0,1 0 0,2 2 0,-3-2 0,3 1 0,-3 1 0,3-1 0,-1 0 0,0 1 0,8-7 0,58-64 0,-52 59 0,-2 3 0,1 0 0,1 1 0,0 3 0,-1-2 0,3 2 0,30-14 0,-5 7 0,83-22 0,-81 27 0,5-1 0,0 1 0,1 3 0,87-4 0,-32 11 0,180 7 0,-267-3 0,-1 1 0,-1 1 0,1 1 0,0 0 0,-1 2 0,-1-1 0,2 1 0,-2 3 0,0-1 0,0 1 0,-2 0 0,2 2 0,-4 0 0,3 1 0,-3 1 0,18 20 0,14 18 0,-4 4 0,0 2 0,-4 0 0,58 126 0,-73-130 0,-3 2 0,-2-1 0,18 116 0,-28-110 0,-4 0 0,-1 0 0,-9 63 0,6-102 0,-1 0 0,-1 0 0,-3 0 0,1 0 0,-1-2 0,-1 2 0,-2-2 0,1 1 0,-2-1 0,-1 0 0,-21 30 0,-24 24 0,39-47 0,-1-3 0,-26 29 0,-4-4 0,18-15 0,-2-4 0,-38 31 0,41-44 0,-1-2 0,-1-1 0,1-2 0,-1-2 0,-1 0 0,-41 7 0,71-17 0,-218 37 0,164-28 0,-95 3 0,123-12 0,-1-2 0,0 0 0,0-1 0,2-2 0,-32-10 0,28 3 0,2-2 0,1 1 0,-1-4 0,2 0 0,-34-27 0,-50-31 0,66 50 0,-154-97 0,179 103-1365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1.335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1690 390 24575,'-2'-7'0,"-1"2"0,1-2 0,-1 0 0,-1 2 0,1-1 0,-1 0 0,-1 1 0,2 0 0,-2 0 0,0 0 0,-7-7 0,0 0 0,-13-11 0,-1 1 0,1 1 0,-4 1 0,-39-22 0,29 20 0,21 11 0,-1 3 0,0 1 0,-1 0 0,0 2 0,-1 0 0,1 0 0,-22 0 0,-26-7 0,24 5 0,0 2 0,-2 2 0,2 3 0,0 0 0,0 3 0,-85 16 0,75-9 0,1 4 0,-1 1 0,3 4 0,-2-1 0,-60 36 0,99-43 0,-1-3 0,2 2 0,-1 2 0,0 0 0,3 0 0,-3 0 0,4 1 0,-21 28 0,3 5 0,-34 76 0,42-78 0,-5 13 0,-30 113 0,17-45 0,29-87 0,1-1 0,2 0 0,1 0 0,4 2 0,-1-1 0,7 50 0,-2 5 0,-1-64 0,0 1 0,1-1 0,2 0 0,2 0 0,0 0 0,3-2 0,0 0 0,0 0 0,2 0 0,2-1 0,1-1 0,0 0 0,2-1 0,2 0 0,30 30 0,-37-44 0,0 0 0,0-1 0,16 8 0,25 18 0,-24-14 0,1-3 0,1-1 0,-1 0 0,3-3 0,43 15 0,-13-6 0,-33-12 0,2-1 0,61 7 0,-23-4 0,-12-4 0,-1-4 0,1-2 0,83-4 0,-36-3 0,-83 4 0,0-3 0,-2-1 0,2 1 0,0-2 0,-2-2 0,1 0 0,1 1 0,-4-5 0,32-14 0,-10 1 0,-1-3 0,-1 0 0,48-46 0,-45 39 0,-30 26 0,1-2 0,0-2 0,14-14 0,-11 9 0,-3-1 0,1 1 0,-3-2 0,2-1 0,-1 1 0,-3-1 0,0-1 0,-1 1 0,0-2 0,-2 2 0,0-2 0,-1 1 0,-1-35 0,-1-272 0,-4 145 0,0 144 0,-11-63 0,6 60 0,-2-48 0,8 59 0,-3 1 0,1 1 0,-16-54 0,9 32 0,3-2 0,2 1-1,4 1 1,4-85 0,0 23-1364,-3 79-5462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7:36.944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1 1 24575,'0'821'0,"0"-798"0,1-1 0,0 1 0,2-1 0,1 1 0,0-1 0,9 22 0,-11-38 0,0 1 0,1-1 0,0 0 0,0 1 0,1-2 0,0 1 0,0 0 0,0-1 0,1 1 0,-1-1 0,1-1 0,1 1 0,-1-1 0,1 1 0,-1-2 0,1 1 0,0 0 0,0-1 0,1-1 0,-1 1 0,1-1 0,-1 0 0,11 2 0,-6-3-170,0-1-1,-1 0 0,1 0 1,0-1-1,-1 0 0,1-1 1,19-6-1,17-7-6655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5.817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86 1 24575,'0'1253'0,"1"-1215"0,13 66 0,-7-63 0,1 50 0,-9 6 0,-1-65 0,0-2 0,4 3 0,0-3 0,1 1 0,12 53 0,-6-51 0,-1-1 0,-3 2 0,0-2 0,0 34 0,-6 139 0,-3-80 0,4-65 0,2-4 0,-2 1 0,-5-1 0,-14 83 0,11-96 0,-2 52 0,8-67 0,-1 3 0,-1-2 0,-3-1 0,-15 52 0,10-43 0,1 2 0,-8 44 0,-1 12 0,13-56 0,0 0 0,4 2 0,1 0 0,4 52 0,-2-49 0,0-41 0,0-1 0,0 1 0,0 1 0,0-2 0,0 1 0,1 0 0,-1-1 0,2 1 0,-2-1 0,2 1 0,-1 3 0,1-5 0,-2-1 0,0 0 0,0 0 0,2 2 0,-2-2 0,0 0 0,2 0 0,-2 0 0,0 2 0,0-2 0,1 0 0,-1 0 0,0 0 0,2 0 0,-2 0 0,0 0 0,2 0 0,-2 0 0,0 0 0,1 0 0,-1 0 0,0 0 0,2 0 0,-2 0 0,0 0 0,2 0 0,-2 0 0,0 0 0,1 0 0,-1 0 0,2-2 0,5-3 0,0 1 0,-1-2 0,0 1 0,0 0 0,10-12 0,-6 5 0,47-48 0,-31 35 0,-1 0 0,41-57 0,9-1 0,-68 76 29,-1 1 0,1-1 0,0 2 0,1-2 0,-1 2 0,2 0 0,-2 1 0,1-1 0,11-3-1,40-24-1682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0.742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71 0 24575,'0'1725'0,"-3"-1677"0,-2-1 0,-4 2 0,-1-3 0,-24 73 0,24-89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2.720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1 437 24575,'0'-10'0,"2"0"0,-1 0 0,1 0 0,1 1 0,1-1 0,-1 0 0,1 1 0,1-1 0,-2 2 0,14-18 0,5-4 0,37-43 0,-35 53 0,0-1 0,0 3 0,1 1 0,0 0 0,3 1 0,36-16 0,-27 19 0,1-1 0,-1 2 0,0 4 0,2-1 0,-2 2 0,2 4 0,0 0 0,65 3 0,-14-2 0,67 4 0,-140-1 0,0 1 0,0 1 0,0 1 0,0-1 0,0 2 0,29 14 0,179 110 0,-200-114 0,3 2 0,-3 2 0,-1-1 0,-1 3 0,0 1 0,-1 0 0,-2 0 0,32 47 0,43 74 0,-91-138-97,-1-2-1,0 2 1,1-1-1,-1-1 1,2 0-1,-1 1 1,1-1-1,-2-1 1,2 1-1,0-1 1,0 1-1,1-1 0,7 1 1,14 4-6729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1.402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0 24575,'0'2630'0,"2"-2597"0,1-3 0,11 48 0,-8-44 0,6 66 0,-10 415 0,-4-245 0,-1-226 0,0 0 0,-20 68 0,15-83-1365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4.055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1 474 24575,'0'-2'0,"0"-1"0,2 1 0,-2 0 0,1-1 0,-1 1 0,2 1 0,-2-1 0,2 0 0,-1 1 0,1-3 0,-2 2 0,2 1 0,0-1 0,-1 0 0,1 1 0,0 1 0,1-4 0,39-25 0,-28 21 0,23-17 0,53-52 0,-64 54 0,-1-1 0,2 4 0,61-38 0,-57 39 0,3 4 0,-2 0 0,2 3 0,59-15 0,65-11 0,-86 20 0,-50 9 0,0 4 0,0 0 0,34-3 0,258 6 204,-158 4-1773,-122-2-5257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6.220"/>
    </inkml:context>
    <inkml:brush xml:id="br0">
      <inkml:brushProperty name="width" value="0.15875" units="cm"/>
      <inkml:brushProperty name="height" value="0.15875" units="cm"/>
    </inkml:brush>
  </inkml:definitions>
  <inkml:trace contextRef="#ctx0" brushRef="#br0">0 0 24575,'3'7'0,"-1"-2"0,1 2 0,-1-2 0,2 0 0,-1 0 0,0 0 0,1 0 0,1 0 0,-2-1 0,1 1 0,1-2 0,5 5 0,3 6 0,370 371 0,-233-238 0,-127-126 0,50 33 0,-47-37 0,-3 1 0,30 28 0,299 308 0,-340-342 31,0 0 0,2-2 0,-1 0 0,1-1 0,-1-1 0,3 1 0,-3-2 0,2-1 1,2 1-1,21 5 0,-6-3-373,-2-4 1,3 0 0,-1-2-1,44-1 1,-42-2-6485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34.395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0 0 24575,'0'0'-8191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29.486"/>
    </inkml:context>
    <inkml:brush xml:id="br0">
      <inkml:brushProperty name="width" value="0.15875" units="cm"/>
      <inkml:brushProperty name="height" value="0.15875" units="cm"/>
      <inkml:brushProperty name="color" value="#00A0D7"/>
    </inkml:brush>
  </inkml:definitions>
  <inkml:trace contextRef="#ctx0" brushRef="#br0">127 128 24575,'212'200'-8191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47.986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1886 503 24575,'0'-7'0,"-1"0"0,1 0 0,-2 1 0,2 0 0,-2 0 0,-1-1 0,1 2 0,1-2 0,-3 0 0,1 2 0,1 0 0,-3-2 0,2 2 0,-1 0 0,-6-7 0,-7-5 0,-2 2 0,1 0 0,-21-12 0,-31-26 0,55 41 0,0 2 0,0 0 0,-2 2 0,0-1 0,0 1 0,-29-8 0,-24-11 0,37 14 0,-1 1 0,-56-12 0,-25-8 0,91 25 0,-2 0 0,3 2 0,-3 2 0,-40-4 0,-108 10 0,65 1 0,84-4 0,-2 0 0,1 3 0,1-1 0,-1 3 0,1 0 0,-1 2 0,1 1 0,1 1 0,1-1 0,-1 4 0,0 0 0,2 0 0,0 3 0,0-1 0,2 1 0,-1 2 0,3 2 0,-20 18 0,11-10 0,2 2 0,-1 1 0,3 2 0,1 1 0,0 1 0,-21 47 0,16-17 0,15-42 0,0 4 0,2-3 0,2 1 0,1 2 0,0-1 0,2 0 0,-5 52 0,13 475 0,-3-538 0,0-1 0,2 1 0,0-1 0,-1 1 0,3 0 0,-1-3 0,2 3 0,0 0 0,1-3 0,5 15 0,3-6 0,-1 1 0,3-3 0,-1 1 0,32 30 0,3-2 0,-28-23 0,1 0 0,1-2 0,2-2 0,1 1 0,0-3 0,34 20 0,13-3 0,4 2 0,154 53 0,-193-78 0,0-3 0,0-1 0,0-1 0,73 1 0,-30-8 0,162-6 0,-219 2 0,1 1 0,-1-2 0,-1 0 0,1-4 0,-1 1 0,1-1 0,30-16 0,-23 6 0,-10 7 0,-2 0 0,2 1 0,-3-5 0,1 3 0,29-31 0,-30 23 0,0-1 0,-1-1 0,-3-1 0,2 0 0,-3-1 0,-1-1 0,1 1 0,-4-2 0,9-29 0,23-97 0,-23 82 0,-12 49 0,-1-2 0,0 2 0,0-34 0,-2-442 0,-8 251 0,4-289 0,0 553 0,-3 0 0,1 0 0,-10 29 0,-3 35 0,8 355 0,9-242 0,-2 671 0,3-843 0,-1 2 0,3-1 0,0-1 0,0 0 0,4 0 0,-2 0 0,1 0 0,24 38 0,-8-11 0,-19-42-72,-2 0 1,3 1-1,-1-1 0,0 0 0,2-2 0,-2 1 0,1-1 0,1 2 1,0-2-1,0 0 0,0-1 0,1 1 0,-1-2 0,1 2 0,1-1 1,-3-3-1,3 3 0,10 1 0,9-2-6754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1.644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 0 24575,'0'2864'0,"2"-2825"0,11 63 0,-6-60 0,2 50 0,-8-41 0,-4 369 0,-2-389-1365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7:38.103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1 1 24575,'0'0'-8191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5.144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1 322 24575,'0'-8'0,"2"1"0,-1-2 0,1 1 0,1-1 0,-1 1 0,2 1 0,-1-1 0,0 1 0,2-2 0,-1 3 0,1-1 0,0 0 0,7-8 0,13-14 0,46-39 0,-57 56 0,0 2 0,-1 0 0,1 0 0,1 1 0,-1 1 0,1-1 0,0 3 0,2 1 0,-2-2 0,2 2 0,-2 1 0,2 1 0,19-2 0,23 0 0,1 3 0,67 7 0,-9-2 0,-89-3 0,-2 0 0,0 2 0,2 2 0,-2-1 0,0 2 0,51 17 0,-56-13 0,9 1 0,-2 2 0,0-1 0,-1 3 0,0 1 0,0 2 0,-2 0 0,30 27 0,120 132 0,-166-164 0,0 0 0,-1 2 0,1-2 0,-3 1 0,1 1 0,7 18 0,-6-15 0,-1 2 0,25 30 0,-16-24 0,-2 1 0,0 1 0,-1 0 0,-3 0 0,1 2 0,-2 0 0,-1-1 0,-2 3 0,0-2 0,1 38 0,9 23 0,-10-56 0,-2 0 0,3 44 0,-8-59 0,2 20 0,-2 1 0,-8 55 0,6-83 0,0-2 0,-1 2 0,-1 0 0,1 0 0,-2 0 0,0-2 0,0 0 0,0 2 0,-2-2 0,0 0 0,0-1 0,-11 13 0,13-17 0,-60 61 0,-1-5 0,-90 68 0,102-92 0,25-13 0,-1-4 0,-3 0 0,1-1 0,0 0 0,-54 16 0,50-23 0,0-3 0,1-1 0,-1-3 0,-1 0 0,-50 0 0,40-5 0,0-3 0,-57-9 0,84 9 0,-1-2 0,3 0 0,-1-2 0,-1-2 0,1 1 0,2-1 0,-32-19 0,20 6 110,2-2 1,-37-37-1,45 39-449,-3 1-1,2 1 1,-4 3 0,-42-30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8.478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1725 319 24575,'-2'-5'0,"0"-1"0,1 1 0,-3 0 0,1 0 0,1 0 0,-1 0 0,-1 0 0,-1 0 0,2 1 0,-1-1 0,-1 2 0,-5-7 0,-5-4 0,-2-4 0,-2 1 0,-1 0 0,0 0 0,-1 2 0,-1 1 0,0 0 0,0 3 0,-1-1 0,-1 2 0,0 1 0,-1 1 0,1-1 0,-2 4 0,-33-5 0,30 6 0,-54-14 0,56 11 0,-2 0 0,-37-3 0,-42 5 0,-136 12 0,217-6 0,0 3 0,-2 1 0,2 2 0,-40 13 0,52-15 0,0 2 0,0 1 0,1-1 0,1 2 0,-1 1 0,0 0 0,3 0 0,-25 24 0,-18 25 0,-53 80 0,54-57 0,6 1 0,-46 107 0,86-173 0,2-2 0,0 2 0,1 0 0,1 0 0,1 1 0,-1 18 0,5 113 0,1-68 0,-5-55 0,4-1 0,0 1 0,-1 1 0,5-2 0,-1 1 0,0-3 0,3 3 0,1-1 0,-1-1 0,2 0 0,2-1 0,0-1 0,30 41 0,6 0 0,-23-28 0,60 60 0,-60-71 0,3-2 0,-1-2 0,2-1 0,47 25 0,-36-20 0,45 20 0,-53-32 0,-13-4 0,-2-1 0,0-2 0,2 0 0,30 5 0,63 9 0,-73-11 0,1-1 0,42 0 0,-25-5 0,238-6 0,-276 1 0,-1 0 0,-1-1 0,2-1 0,-2 0 0,0-2 0,0 0 0,0-1 0,15-11 0,21-13 0,47-42 0,-48 33 0,-15 0 192,-20 23-1749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15.344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1999 2542 24575,'0'-33'0,"-1"-1"0,-1 2 0,-3 0 0,-16-56 0,16 69 0,-1 1 0,-1 1 0,-2 0 0,1 0 0,-2 0 0,-1 2 0,1-2 0,-2 3 0,-21-25 0,7 15 0,11 7 0,0 2 0,-2 0 0,0 0 0,-2 1 0,0 1 0,1 1 0,-1 0 0,-27-10 0,-165-66 0,175 78 0,-59-11 0,32 9 0,1 4 0,-1 3 0,0 1 0,-86 8 0,29-3 0,84 1 0,2 3 0,-56 12 0,14-3 0,59-9 0,0-2 0,2 2 0,-2 0 0,2 2 0,0 2 0,-1-3 0,1 3 0,0 1 0,-17 14 0,-14 13 0,-52 60 0,72-72 0,4 1 0,2-1 0,-1 2 0,3 0 0,1 0 0,0 2 0,2 2 0,1-1 0,2 1 0,0 1 0,4-2 0,-1 3 0,3-1 0,0 2 0,1-2 0,2 63 0,3 22 0,3 159 0,2-239 0,1-1 0,0 1 0,3-1 0,1-1 0,2 1 0,1-1 0,3-1 0,19 34 0,-31-59 0,11 19 0,2 1 0,0-2 0,1 1 0,38 38 0,-25-39 0,1-2 0,2-1 0,0 0 0,1-4 0,1-1 0,54 21 0,-60-28 0,3 0 0,-3-2 0,2-1 0,1-3 0,61 6 0,169-8 0,-136-8 0,-108 4 0,1-1 0,1-3 0,-3 1 0,1-1 0,1-1 0,-1-1 0,-1-1 0,28-14 0,0-4 0,-2-2 0,42-34 0,-58 39 0,-3 0 0,0-4 0,-1 1 0,-2 0 0,0-4 0,19-29 0,6-3 0,-33 46 0,-2 0 0,0-1 0,0-1 0,8-18 0,2-11 0,-3 9 0,-3 1 0,1-3 0,14-52 0,-1-25 0,-18 81 0,-2-2 0,-1-1 0,-2 1 0,1-51 0,-6-1009 0,-5 504 0,3 535 0,-2 2 0,-15-81 0,10 75 0,2 0 0,3 1 0,6-72 0,-1 56 0,-8-101 0,0 151 0,-14-51 0,-1 2 0,23 117 0,-4 49 0,-1-9 0,2 790 0,-2-840 0,-1-1 0,-11 50 0,8-46 0,-8 64 0,12 731 0,6-401 0,-4 435 0,0-848 0,1 2 0,3-1 0,-3 1 0,3-2 0,1 0 0,0 0 0,0 1 0,2-1 0,0 0 0,-1-1 0,18 23 0,-20-32 0,-1 0 0,2 2 0,-2-2 0,2 0 0,1 0 0,-1-1 0,0 1 0,0-2 0,0 2 0,2-2 0,-2 1 0,2-1 0,-2-1 0,1 1 0,1-1 0,0 1 0,0-1 0,0 0 0,-1-2 0,1 2 0,0-2 0,0 0 0,-1 0 0,1 0 0,0 0 0,0-2 0,0 2 0,-1-2 0,13-5 0,28-23-1365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23.537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152 1571 24575,'0'-2'0,"0"2"0,0-1 0,2-1 0,-2 2 0,0-2 0,0 2 0,1-1 0,-1-1 0,2 2 0,-2-2 0,0 2 0,2-1 0,-2 1 0,1-2 0,-1 2 0,2-2 0,-2 2 0,2-2 0,-1 2 0,-1 0 0,2-1 0,1-1 0,31-10 0,-17 5 0,78-30 0,-47 19 0,-1-1 0,84-51 0,69-57 0,-151 98 0,75-32 0,16-6 0,48-18 0,-152 65 0,15-6 0,-2-3 0,0-1 0,-1-4 0,52-46 0,-80 55 0,0-1 0,-1 1 0,-2-2 0,0-2 0,-2 0 0,-1 0 0,-1-1 0,-3-1 0,16-57 0,-23 71 0,2-1 0,-3-1 0,0 0 0,-1 2 0,-1-1 0,0-1 0,-1 1 0,-5-27 0,3 35 0,1 0 0,-1 0 0,0 0 0,-1 1 0,-1-1 0,0 2 0,0-1 0,0 1 0,0-1 0,-2 1 0,0-1 0,0 3 0,1-1 0,-3-2 0,2 4 0,-13-10 0,1 3 0,1 2 0,1 0 0,-3 1 0,1 1 0,-1-1 0,-28-4 0,-11-2 0,28 6 0,1 2 0,-1 2 0,-53-5 0,-428 12 0,493-1 0,-1-1 0,1 4 0,-1-1 0,1 1 0,-1 1 0,1 0 0,0 2 0,2-1 0,-1 3 0,-1-1 0,2 2 0,0 1 0,2 0 0,-2 1 0,2 0 0,1 2 0,-26 28 0,-6 7 0,0-1 0,-56 75 0,63-67 0,-59 112 0,86-144 0,2 3 0,0-2 0,1 3 0,3-1 0,-1 0 0,2 0 0,-2 41 0,9 364 0,-1-415 0,1-2 0,1 2 0,1-2 0,1 1 0,0 0 0,0 0 0,2-1 0,0-1 0,11 19 0,6 3 0,3 0 0,34 33 0,-34-38 0,0 1 0,-5-7 0,2 1 0,35 31 0,-31-38 0,-1-2 0,0 0 0,2-2 0,-1 0 0,1-3 0,2 0 0,-1-2 0,1-1 0,42 6 0,-9-1 0,-28-6 0,-1-1 0,64 3 0,-69-8 0,253-6 0,-256 1 0,-1-1 0,-1-1 0,1-1 0,-1-1 0,0-2 0,-1-1 0,0 0 0,37-24 0,-15 5 0,-1-3 0,-2-2 0,43-42 0,-43 39 261,-30 26-586,-1 1-1,0 0 1,-2-2 0,19-22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09.396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1961 435 24575,'-2'-5'0,"1"-2"0,-1 0 0,-2 0 0,3 2 0,-3-1 0,1 1 0,-7-11 0,1 3 0,-1-3 0,-3 1 0,1 2 0,-2-1 0,1 1 0,-1 1 0,-1 0 0,0 0 0,-1 2 0,-23-12 0,-42-31 0,54 35 0,0 1 0,-2 1 0,0 3 0,-1-1 0,-1 2 0,1 2 0,-3 0 0,-39-5 0,5 1 0,34 6 0,-3 1 0,-62-3 0,38 8 0,-352 5 0,399-1 0,-2 2 0,-1-1 0,3 0 0,-1 1 0,-1 1 0,1 0 0,1 2 0,-1-1 0,2 1 0,-1 2 0,-19 14 0,-7 11 0,1 0 0,-34 46 0,-15 11 0,67-70 0,1-1 0,1 2 0,-1 0 0,4 2 0,-1 0 0,1-1 0,2 3 0,-11 26 0,20-43 0,-11 31 0,-15 62 0,20-51 0,-1-15 0,5 1 0,0-2 0,0 40 0,4-2 0,7 247 0,-3-301 0,1-2 0,2 1 0,0-1 0,0 0 0,2 0 0,0 0 0,1 0 0,14 21 0,-1-6 0,1-2 0,2-1 0,26 29 0,-24-36 0,1 0 0,2 0 0,45 25 0,-23-15 0,-5-4 0,76 31 0,24 12 0,-134-64 0,-1-2 0,1 0 0,2 0 0,-2 0 0,1-1 0,1-1 0,25 2 0,3-2 0,51-4 0,-64-1 0,0 2 0,2 0 0,-3 2 0,49 10 0,-50-4 0,2-3 0,-1 0 0,0-1 0,0-1 0,1-1 0,0-2 0,0-2 0,0-1 0,-2-1 0,2-1 0,-1 0 0,37-15 0,-35 4 0,-1 1 0,0-3 0,-2-1 0,0-1 0,0-1 0,33-35 0,-45 38 0,0-1 0,14-25 0,28-32 0,-38 50 0,-2 1 0,0-1 0,-2-1 0,-1 0 0,-2-2 0,17-47 0,-9 24 0,-13 30 0,-1-1 0,0 1 0,-1-1 0,-2 1 0,0-33 0,-4-121 0,-3 69 0,3 80 0,-3 2 0,-9-50 0,-6-35 0,0-17 0,11 91 0,-4-74 0,14-327 0,-2 486 0,-2 0 0,-3 0 0,-12 58 0,9-42 0,-1 1 0,6 0 0,1 0 0,10 86 0,8-46 0,-11-67 0,5 52 0,-10-40 0,0-4 0,2 1 0,3-1 0,10 53 0,-8-57 0,-2 1 0,-2 0 0,-1 0 0,-5 46 0,1-29 0,5 66 0,18-32 0,-15-73 0,-1 0 0,6 37 0,-6 63 0,-4-56 0,16 99 0,-5-69 0,-5 1 0,-7 167 0,-3-94 0,6-6 0,-8 182 0,1-319 0,-1 2 0,0-2 0,-1 0 0,-3 0 0,-1-1 0,0 1 0,-2-2 0,0-1 0,-3 1 0,-21 30 0,-18 12 0,-122 121 0,94-105 0,60-64 0,-1 0 0,-1-2 0,-44 25 0,27-23 0,-1-2 0,0-2 0,-1 0 0,-74 12 0,102-23 0,-34 2 0,0 1 0,0-3 0,-2-3 0,-88-7 0,103-1 0,1 0 0,1-1 0,0-3 0,0-1 0,0 1 0,2-5 0,0 1 0,-38-26 0,43 23 0,2-4 0,-3 1 0,5-2 0,-38-42 0,45 45 0,-7-5 0,-1-3 0,4 1 0,-1-2 0,-24-45 0,21 25 0,10 22 0,1 0 0,1-2 0,0 0 0,-7-34 0,16 46 0,-7-32 0,0-2 0,3 0 0,-2-54 0,9-20 0,4-184 0,-3 289-227,1 0-1,2-1 1,1 3-1,-2-3 1,16-33-1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4.607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41 0 24575,'0'1142'0,"-2"-1111"0,-1-1 0,-11 50 0,7-48 0,-6 68 0,11 624 0,5-348 0,-1-345 0,1-1 0,11 50 0,-7-48 0,5 68 0,-14 20 0,0-81 0,2 0 0,0 0 0,4-1 0,11 65 0,-3-40 0,-4 1 0,-3-1 0,-1 1 0,-8 104 0,1-24 0,3-27-1365,0-85-5461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8.493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0 437 24575,'3'-7'0,"1"-1"0,1 1 0,-2 0 0,2 1 0,0-1 0,1 2 0,-1-2 0,1 2 0,-1 0 0,11-7 0,-8 4 0,31-30 0,-3 3 0,59-43 0,-70 59 0,-3 2 0,2 0 0,-2 2 0,3 0 0,-1 1 0,1 2 0,1 0 0,54-15 0,14 7 0,-61 10 0,1 3 0,-1 0 0,49-1 0,-26 6 0,279 7 0,-321-3 0,-2-1 0,1 3 0,1-2 0,-2 3 0,1-2 0,-1 2 0,0 0 0,0 2 0,0 0 0,15 10 0,3 6 0,-3 3 0,36 35 0,-31-26 0,-20-23 0,-2 4 0,1-3 0,-1 2 0,-2 1 0,9 18 0,-7-16 0,1 3 0,19 28 0,-3-15 0,-1 3 0,-3 0 0,-1 0 0,19 48 0,-14-7 0,26 127 0,-43-161 0,-2 7 0,-3-2 0,-1 2 0,-3 0 0,-7 85 0,-8-33 0,7-64 0,-3 54 0,10-57 0,-1 1 0,-5-1 0,-12 69 0,11-82-455,4 1 0,-4 30 0,5-21-6371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26.286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1792 477 24575,'0'-8'0,"0"-1"0,-1 3 0,-1-3 0,0 2 0,-1-1 0,1 1 0,-1 0 0,0-1 0,-1 1 0,1 0 0,-2 0 0,1 1 0,-1 1 0,0-2 0,0 0 0,0 2 0,-10-9 0,-12-6 0,-1 0 0,-51-29 0,50 32 0,-20-9 0,-95-35 0,37 17 0,54 22 0,3 2 0,-5 3 0,-82-17 0,103 29 0,-1 0 0,-1 3 0,2 2 0,-2 0 0,1 3 0,-62 13 0,74-11 0,1 2 0,0-1 0,-1 3 0,3-1 0,0 2 0,-1 2 0,1 0 0,0 0 0,1 2 0,0 1 0,-18 19 0,-2 8 0,-62 89 0,53-69 0,26-31 0,0-1 0,2 1 0,-24 52 0,16-24 0,15-33 0,1-3 0,2 4 0,0-1 0,1 1 0,-6 41 0,15-58 0,0-2 0,0 1 0,0 1 0,2-1 0,-1-1 0,1 0 0,1 3 0,1-3 0,-2 1 0,1-1 0,2-1 0,-2 1 0,3 1 0,-1-2 0,0 1 0,0-1 0,2 0 0,-1-1 0,13 11 0,3 2 0,2-2 0,-1 0 0,1-2 0,2-1 0,28 11 0,-27-13 0,3-2 0,-1 0 0,2-1 0,-2-2 0,55 3 0,157-5 0,-148-7 0,-44-1 0,2-2 0,-2-4 0,72-20 0,-37 9 0,-14 1 0,-48 11 0,0 3 0,2 0 0,33-4 0,-26 6 0,-2 3 0,1 0 0,1 2 0,-1 1 0,31 9 0,-49-10 0,0 3 0,0-2 0,0 2 0,0 0 0,-2 0 0,2 0 0,-2 2 0,0 0 0,0 1 0,-1-1 0,1 2 0,-2-1 0,1 1 0,-1 1 0,9 12 0,-7-7 0,0 0 0,1 1 0,-3 1 0,-1-1 0,1 1 0,-1 0 0,-2 2 0,0-2 0,0 2 0,-1-1 0,-3 1 0,3 35 0,-4-39 0,2 2 0,-4-1 0,2 1 0,-2-2 0,-1 2 0,-1-2 0,1 0 0,-2 0 0,0 1 0,0-1 0,-2 0 0,-2 0 0,3-1 0,-3 0 0,-1-1 0,2 1 0,-3-2 0,0-1 0,-13 15 0,-22 16 0,22-18 0,1-2 0,-1-2 0,-2 1 0,-1-3 0,-44 25 0,46-31 0,-2-1 0,-1 0 0,-38 9 0,58-18 0,-41 9 0,0 0 0,-1-5 0,-66 5 0,-27-10 0,-186-6 0,309 2 0,0-1 0,-1-1 0,1 0 0,1-2 0,-1 1 0,1-3 0,1 1 0,-1-2 0,-30-23 0,22 13 0,0-2 0,1 0 0,3-2 0,-1-1 0,-24-33 0,1-15-1365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1.109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196 1 24575,'0'12'0,"-2"0"0,1 1 0,-3-1 0,-6 22 0,-7 34 0,-5 76 0,12-95 0,1 2 0,1 61 0,8-72 0,-2-1 0,-3 2 0,-10 51 0,6-30 0,3 1 0,0 0 0,10 113 0,-1-45 0,-1-8 0,-5 145 0,-14-173 0,10-70 0,-5 53 0,9 4 0,3-35 0,-4-1 0,-13 69 0,12-88 0,0 0 0,3 1 0,-1-1 0,3 0 0,0 2 0,2-2 0,1 0 0,0 0 0,3 0 0,0 0 0,3 0 0,-1-1 0,2-1 0,1 1 0,0-1 0,23 33 0,-1-4 0,-22-34 0,1 2 0,2-1 0,1-3 0,0 3 0,19 17 0,31 23 0,47 43 0,-97-92 0,2 0 0,-2-2 0,2 0 0,0-2 0,37 14 0,-6-5 0,57 9 0,-39-11 0,-32-8 0,1 0 0,64 3 0,-50-8 87,91-2 137,-126 0-411,-2-2 1,0 0 0,1 0 0,-1-1 0,0 0-1,0-1 1,0-1 0,16-8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3.795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0 364 24575,'2'-4'0,"-2"3"0,1-3 0,1 1 0,-2-1 0,2 1 0,-1 0 0,1 1 0,0-1 0,0-1 0,1 2 0,-1-1 0,-1 1 0,3-1 0,-3 1 0,3 1 0,-2-1 0,6-3 0,50-31 0,111-38 0,-133 57 0,45-29 0,-62 32 0,-1 3 0,3 0 0,-1 1 0,0 0 0,2 2 0,-1 1 0,43-10 0,-35 13-341,0-1 0,-2-1-1,49-18 1,-45 12-6485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8:00.211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88 1 24575,'2'107'0,"-6"130"0,-1-204 0,-2-1 0,-16 49 0,-6 25 0,20-50 0,-3 85 0,11 58 0,1-167 0,1-7 0,0 0 0,2 0 0,1-1 0,1 1 0,8 25 0,-9-37 0,1-1 0,0 0 0,1 0 0,0 0 0,1-1 0,0 0 0,1 0 0,0-1 0,1 0 0,0 0 0,15 12 0,-4-7 0,2 0 0,0-1 0,0-2 0,1 0 0,1-1 0,0-2 0,0 0 0,1-1 0,0-2 0,1-1 0,39 4 0,4-5-1365,-7-3-5461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35.281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 9 24575,'2'4'0,"-2"1"0,1-2 0,1 2 0,0-1 0,-1 1 0,3-2 0,-2 1 0,-1-1 0,3 2 0,-1-1 0,-1-1 0,1 0 0,6 4 0,13 20 0,83 131 0,-48-75 0,67 129 0,-90-139 0,-4 1 0,25 84 0,-26-73 0,4-1 0,5-2 0,62 102 0,-83-156 0,3 7 0,49 57 0,-47-65 0,-1 2 0,-1-1 0,19 38 0,-32-54 0,8 26 0,2-3 0,3-1 0,1 2 0,1-4 0,35 41 0,-51-68 0,-3 0 0,2 0 0,0 0 0,0 0 0,0-1 0,0 1 0,0-2 0,7 4 0,-10-5 0,0-2 0,-1 0 0,1 0 0,0 1 0,-1-1 0,1 0 0,0 0 0,0 0 0,-1 0 0,1 0 0,0-1 0,-1 1 0,1 0 0,0 0 0,-1-2 0,1 2 0,0 0 0,0-2 0,-1 2 0,1-2 0,-2 2 0,2-1 0,-1-1 0,1 2 0,0-2 0,-2 1 0,1 1 0,1-2 0,-2 0 0,2 1 0,-2-1 0,1-1 0,18-26 0,-2 0 0,24-56 0,6-15 0,-30 66 0,-3-1 0,-1-1 0,-3-1 0,14-65 0,-17 66 0,20-58 0,4 0 0,4 1 0,75-139 0,-54 117 0,-35 77 0,38-53 0,-35 57 0,32-64 0,5-21 0,-31 65 0,-3-4 0,24-67 0,-24 49-1365,-13 45-5461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43.483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46 0 24575,'1'110'0,"3"-45"0,-6-3 0,0 3 0,-14 80 0,0-50 0,8 0 0,1 2 0,10 116 0,-1-63 0,0-122 0,1 3 0,1-1 0,1-1 0,1 0 0,3 2 0,-1-4 0,3 1 0,21 42 0,-10-29 0,2-1 0,1-1 0,2 0 0,58 60 0,-34-47 0,64 53 0,-93-88 0,2 0 0,-1 0 0,3-3 0,-1-1 0,51 21 0,-38-20 0,-1-3 0,2-2 0,0-1 0,0-1 0,76 3 0,-72-10 0,16 2 0,-1-2 0,74-12 0,-114 9 0,1-1 0,-2-1 0,2 0 0,-2-2 0,1 1 0,-1-3 0,0 1 0,-2-1 0,2-1 0,-1 0 0,17-17 0,23-22 0,-32 32 0,-2-4 0,41-41 0,81-148 0,-34 45 0,-42 82 0,-38 47 0,35-55 0,-57 77 0,1 1 0,-2-1 0,-1-1 0,-1 1 0,1-1 0,-1 0 0,-2 0 0,2-18 0,19-105 0,-14 78 0,7-104 0,-14 69 0,-4 2 0,-27-162 0,18 188 0,4 189 0,9-65 0,16 81 0,-11-77 0,4 66 0,-9-88 0,2 0 0,11 47 0,-6-42 0,3 63 0,-11-97 0,-2 21 0,3-3 0,1 1 0,1 2 0,8 26 0,-1-16 0,-7-21 0,2 1 0,0-1 0,1 0 0,1-1 0,18 32 0,-13-31 0,-3 2 0,20 43 0,-24-47 0,1 1 0,1 0 0,1-2 0,0 0 0,17 21 0,5-5 0,1-4 0,0-1 0,1-1 0,71 40 0,-67-47 0,-1-3 0,60 20 0,-13-5 0,71 24 0,-120-44 0,2-3 0,-1-1 0,1-1 0,1-4 0,-1 1 0,0-3 0,1-1 0,51-8 0,-50 3 0,0-2 0,0-3 0,0 0 0,-1-4 0,-1 1 0,49-28 0,-52 19 0,0-2 0,-3-1 0,-1-1 0,1-3 0,38-47 0,1 2 0,-42 41 0,-2 1 0,-1-2 0,28-50 0,-38 48 0,0 2 0,-1-2 0,-4-1 0,0 2 0,-1-3 0,3-50 0,-7 66 0,20-91 0,-17 82 0,1-1 0,5-58 0,-13 43 0,-1-1 0,-1 2 0,-3-1 0,-3-1 0,-13-52 0,10 56 65,-10-42-780,-40-106 0,48 160-6111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57.57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215 0 24575,'-1'5'0,"1"0"0,-4 0 0,2 0 0,1 0 0,-3 1 0,3-1 0,-6 5 0,-3 8 0,-24 47 0,19-40 0,3 1 0,-2 1 0,4-2 0,-15 58 0,-6 36 0,21-84 0,0 1 0,3 1 0,-5 43 0,7 49 0,12 159 0,-4-261 0,2-2 0,0 1 0,2 1 0,0-3 0,1 1 0,23 43 0,-6-24 0,2 0 0,46 59 0,-61-89 0,0 0 0,0-3 0,1 3 0,1-2 0,0-2 0,1 0 0,0 0 0,0 1 0,1-3 0,1-1 0,-2 0 0,2-1 0,0-1 0,22 6 0,137 39 0,53 12 0,-133-40 0,-47-9 0,-1-3 0,69 6 0,-92-15 0,1-2 0,-1 1 0,2-4 0,-1 1 0,-1-2 0,1 0 0,-1-2 0,-1-2 0,1 1 0,-1-2 0,0-2 0,-2 0 0,0-2 0,0 1 0,0-2 0,-2-1 0,0-1 0,-1-1 0,0 1 0,-2-4 0,23-31 0,21-36 0,-32 49 0,-3 0 0,-1 0 0,34-80 0,-47 85 0,0 0 0,-2 0 0,-1 1 0,-3-3 0,0 0 0,0-62 0,-9-724 0,0 885 0,-20 106 0,13-99 0,-5 79 0,13 710 0,6-410 0,-6-355 0,0-49 0,1 1 0,2 0 0,3 1 0,16 74 0,-11-76 0,8 67 0,-12-64 0,15 57 0,41 200 0,-54-276 0,-2-2 0,-2 2 0,1-1 0,-3 1 0,-1 0 0,-1 0 0,-1 0 0,-1-2 0,-3 2 0,0-1 0,-1 0 0,-2-1 0,1 0 0,-4 0 0,0-2 0,-1 1 0,-1-1 0,-1-1 0,0 0 0,-4-1 0,-27 30 0,7-4 0,31-37 0,-2 0 0,1 0 0,-18 16 0,-9-2 0,1-1 0,-3-3 0,1 0 0,-2-1 0,0-4 0,-1 0 0,-43 10 0,59-19 0,-12 4 0,1-2 0,-3-1 0,3-1 0,-52 2 0,-257-10 0,163-1 0,167 1 0,-1 0 0,2-2 0,-3 0 0,3 1 0,-3-3 0,3 1 0,-1-1 0,1-1 0,-1 0 0,1 0 0,1-2 0,-2 1 0,2-3 0,0 1 0,1-1 0,-1 1 0,2-2 0,-1-1 0,-17-21 0,23 27 0,-26-29 0,2 0 0,2-1 0,0-3 0,-31-60 0,46 76 0,2 0 0,0-2 0,2 1 0,1-1 0,2 0 0,-2 0 0,4-1 0,-2-29 0,5-199 167,1 140-1699,-1 67-5294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15.898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0 40 24575,'134'2'0,"146"-6"0,-152-14 0,-84 9 0,51-1 0,426 10 0,-394 19 0,-85-11 0,53 2 0,-83-8 0,-5-4 0,-1 2 0,1 0 0,0 2 0,0-2 0,0 2 0,-1-1 0,-1-1 0,2 4 0,0-3 0,0 1 0,-2 2 0,2-1 0,6 5 0,-11-8 0,-2 2 0,0-2 0,2 2 0,-2-2 0,0 1 0,1-1 0,-1 2 0,0 0 0,0-2 0,0 2 0,0-2 0,0 1 0,0 1 0,0-2 0,0 2 0,0-2 0,0 1 0,0 1 0,0-2 0,0 2 0,0-2 0,0 1 0,-1 1 0,1-2 0,0 2 0,0-2 0,-2 2 0,2-2 0,0 1 0,-2-1 0,2 2 0,-1-2 0,1 2 0,0-2 0,-2 0 0,2 1 0,-2-1 0,2 0 0,-2 2 0,1-2 0,-1 2 0,-44 23 0,43-23 0,-55 32 0,1 0 0,-55 49 0,47-36 0,-87 55 0,93-65 0,1 2 0,2 3 0,-97 94 0,62-44 0,59-64 0,1 3 0,2 1 0,-38 56 0,31-37 0,-54 59 0,-15 22 0,93-115 0,-22 31 0,2-1 0,2 2 0,-36 85 0,66-132 0,-2 0 0,2 1 0,-2-1 0,2-1 0,0 3 0,0-2 0,0-1 0,0 3 0,0-3 0,0 1 0,0 1 0,0-1 0,0 0 0,0 0 0,2 1 0,-2-1 0,2-1 0,-2 3 0,1-3 0,-1 1 0,4 3 0,-1-1 0,0 1 0,1-2 0,1 0 0,-2-1 0,1 2 0,1-1 0,-2 0 0,2-1 0,7 3 0,5 2 0,2 0 0,1-2 0,-1 0 0,23 2 0,48 1 0,-53-6 0,-1 3 0,38 7 0,-1 1 0,2-3 0,-1-3 0,148-7 0,-118-1 0,-70-1 57,0-2 0,-2 1 0,2-2 0,-2-4 0,64-19 0,-29 1-911,107-62 1,-145 72-5973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27.574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 39 24575,'8'0'0,"13"0"0,1-8 0,7-3 0,8-1 0,-3 4-8191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6.821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1845 510 24575,'-2'-3'0,"2"-1"0,-1 1 0,1 0 0,-2-1 0,0 1 0,2-1 0,-1 1 0,-1 0 0,0-1 0,-1 1 0,1 1 0,-5-6 0,-35-35 0,30 31 0,-44-42 0,19 15 0,-4 2 0,-54-41 0,65 58 0,1 1 0,-3 2 0,1 0 0,-42-15 0,21 13 0,-57-11 0,40 11 0,45 12 0,2 2 0,-2 0 0,-32-3 0,-206 6 0,131 4 0,118-2 0,-1 1 0,1 1 0,-1 0 0,0-1 0,1 3 0,-1-1 0,1 2 0,1 0 0,-2 1 0,2 0 0,-1 1 0,-11 7 0,-6 9 0,-1 3 0,-50 55 0,64-64 0,-42 63 0,1-2 0,48-68 0,1-2 0,1 3 0,1-1 0,-1 0 0,1 0 0,0 2 0,2-2 0,-2 2 0,2 0 0,2 0 0,-8 18 0,1 13 0,0-11 0,3 0 0,1 2 0,-5 61 0,10 847 0,4-432 0,-1-478 0,1-1 0,11 47 0,-7-44 0,4 66 0,-11 5 0,-3-70 0,3 1 0,2 0 0,-1-1 0,15 57 0,-6-38 0,-3-1 0,-1 1 0,-4 0 0,-4 83 0,1-43 0,1-79-91,0 0 0,-2 0 0,0-1 0,-1 1 0,-1 0 0,1-1 0,-2 1 0,0-1 0,0-1 0,-2 1 0,0-1 0,1 1 0,-3-2 0,-13 18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9.111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0 1 24575,'42'2'0,"79"15"0,-53-5 0,28 6 0,-59-9 0,68 8 0,23 1 0,-91-11 0,71 7 0,-84-14 11,37 1 153,90-8 0,-131 4-354,-1 0 1,0-1 0,-1-1-1,1-2 1,-1 1 0,1-1 0,0-2-1,28-18 1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58.548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108 1 24575,'2'98'0,"0"-25"0,-2 2 0,-22 142 0,-41 67 0,51-217 0,5-1 0,2 1 0,2 0 0,8 78 0,-2-2 0,-4-26 0,-1-56 0,2 1 0,3 1 0,14 84 0,-13-135 0,-1 0 0,2 0 0,-1 0 0,1 0 0,2 0 0,-1-2 0,-1 0 0,4 0 0,-2 0 0,1 1 0,1-1 0,-1-2 0,2 1 0,-1-1 0,1-1 0,0 1 0,0-1 0,2-2 0,-2 2 0,2-2 0,19 7 0,-11-5 0,2 0 0,0-2 0,0-2 0,0 0 0,2 1 0,-2-3 0,0-1 0,0-1 0,2 1 0,-2-4 0,30-6 0,-43 9-195,-1-3 0,1 2 0,-1-1 0,1 0 0,-1-2 0,14-9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02.169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20.044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1103 1 24575,'-1'92'0,"-3"-45"0,4 2 0,2-1 0,1-1 0,16 68 0,13-1 0,16 60 0,2 18 0,0-19 0,-38-127 0,23 57 0,-20-66 0,-1 1 0,11 60 0,-3 0 0,38 106 0,-42-142 0,84 211 0,8 29 0,-1 13 0,-75-206 0,-17-60 0,-2 0 0,-2 0 0,-3 2 0,-1 0 0,1 52 0,-6-71 0,-1 0 0,2 1 0,12 38 0,-9-36 0,1 3 0,1 38 0,-8-56 0,-1 1 0,-1-3 0,-1 3 0,-1-1 0,0-1 0,-1 1 0,-2-1 0,0 1 0,0-1 0,-2-1 0,-2 1 0,3-2 0,-4 1 0,-1-1 0,1 0 0,-2-1 0,0 1 0,-27 25 0,-6-3 0,-3-2 0,-3-1 0,-71 37 0,109-65 0,-231 118 0,206-109 0,1-4 0,-2-1 0,0 0 0,0-4 0,-78 9 0,-201-12 0,194-6 0,105 1 0,1 0 0,-1-2 0,0 0 0,1-1 0,-1-1 0,0-1 0,2 0 0,-1-2 0,1 1 0,0-1 0,0-2 0,0 1 0,2-2 0,0 0 0,-1-2 0,1 0 0,-19-20 0,26 23 0,-8-6 0,-1 0 0,4-2 0,-2 0 0,1 0 0,2-2 0,0 1 0,-16-35 0,-1-22 0,-36-150 0,59 191 0,-1 0 0,3 0 0,3-1 0,-1 1 0,2 0 0,3-2 0,6-35 0,-7 61-97,1 2-1,-1-3 1,1 3-1,2-2 1,-1 1-1,1 1 1,0-1-1,0 1 1,0-1-1,2 3 1,-2-3-1,1 2 0,13-10 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8:01.906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0 101 24575,'12'0'0,"16"0"0,15 0 0,13 0 0,10-12 0,7-4 0,2 1 0,1 3 0,2 3 0,-12-8 0,-18-2-8191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57.941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23.356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1 19 24575,'0'935'0,"2"-892"0,1-1 0,11 43 0,6 59 0,-18-112 0,1 0 0,0-1 0,4 1 0,0-2 0,1 1 0,3-1 0,23 50 0,-24-56 0,0-4 0,2 2 0,1-2 0,1 1 0,1-1 0,0-1 0,1-1 0,2 1 0,-1-2 0,2-2 0,0 1 0,1-1 0,0-3 0,2 1 0,-1-1 0,1-2 0,1 0 0,26 7 0,228 77 0,-233-84 0,0-3 0,0-2 0,0 0 0,2-4 0,55-4 0,-26 0 0,-55 3 0,1-2 0,-1 0 0,2-1 0,-2-2 0,-1 0 0,1-2 0,1 0 0,-3 0 0,1-3 0,0 2 0,-1-2 0,-1-2 0,0 0 0,0 0 0,0-2 0,-2 1 0,19-24 0,20-18 0,-25 28 0,0-2 0,-3-1 0,35-48 0,-53 64 0,67-121 0,-67 118 0,-1-2 0,0 1 0,-1-1 0,-1 0 0,4-37 0,15-96 0,-12 98 0,5-104 0,-17-378 0,-2 235 0,2 285 0,0 8 0,2-1 0,-2 1 0,0-1 0,-2 3 0,2-3 0,-2 1 0,0 1 0,1-1 0,-3-1 0,-2-10 0,6 19 0,0 0 0,0 0 0,0 0 0,0 0 0,-2 0 0,2-1 0,0 1 0,0 0 0,0 0 0,0 0 0,0 0 0,0 0 0,0 0 0,0 0 0,0 0 0,0 0 0,0 0 0,0 0 0,-2 0 0,2 0 0,0 0 0,0 0 0,0-2 0,0 2 0,0 0 0,0 0 0,0 0 0,0 0 0,-2 0 0,2 0 0,0 0 0,0 0 0,0 0 0,0 2 0,0-2 0,0 0 0,0 0 0,0 0 0,-1 0 0,1 0 0,0 0 0,0 0 0,0 0 0,0 0 0,0 0 0,0 0 0,0 0 0,0 0 0,0 0 0,0 0 0,0 0 0,0 1 0,-2-1 0,2 0 0,0 0 0,-5 16 0,-2 19 0,0 441 0,11-260 0,-4 724 0,-2-916 0,4 0 0,0 1 0,1-1 0,5 25 0,-6-44 0,0 2 0,-1-2 0,1 0 0,0 2 0,1-2 0,-1 0 0,1 0 0,1 0 0,-1 0 0,1 0 0,-1-1 0,2 1 0,-2-2 0,2 2 0,-1-1 0,1-1 0,0 1 0,0-1 0,0 0 0,0 1 0,11 3 0,-5-4-68,1 0 0,0 1-1,2-3 1,-2 1 0,-1-2 0,1 2-1,0-2 1,2 0 0,-2-2 0,-1 0-1,1 1 1,0-3 0,0 1 0,0 0-1,0-1 1,0-1 0,-2 0-1,2 0 1,13-12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3.639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0 1 24575,'7'2'0,"0"-1"0,-1 3 0,1-1 0,0 1 0,0-1 0,-2 0 0,2 2 0,-2-1 0,0 1 0,0 0 0,0 0 0,0 0 0,5 7 0,5 3 0,21 19 0,1-2 0,45 29 0,6 7 0,-63-46 0,1-1 0,1-3 0,32 19 0,-20-13 0,-2 0 0,41 35 0,-25-20 0,1 7 0,-3 0 0,62 74 0,-80-84 0,33 47 0,-43-53 0,37 40 0,-47-55 0,1 2 0,-2 0 0,0 2 0,16 31 0,-17-29 0,0-1 0,1 0 0,29 35 0,-19-28 0,0 0 0,31 56 0,-38-53 81,-2 1-1,18 54 0,-2-2-1686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5.637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1400 1 24575,'-2'2'0,"1"1"0,-3 0 0,2 1 0,1-2 0,-3 1 0,3-1 0,-3 1 0,3-1 0,-3-1 0,1 3 0,1-2 0,-1-1 0,-6 3 0,-4 6 0,-114 105 0,91-78 0,-3-1 0,-49 35 0,52-46 0,2 4 0,-33 36 0,36-35 0,-1 1 0,-44 28 0,16-13 0,4 0 0,-98 108 0,119-117 0,18-18 0,1 1 0,-12 22 0,-30 35 0,-98 119 0,129-162 0,3 0 0,0 0 0,-30 63 0,32-58 0,14-22-455,-2-2 0,-21 27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02.221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85 0 24575,'3'151'0,"-6"164"0,-16-220 0,14-70 0,-7 53 0,12 65 0,-2 26 0,-20-74 0,16-73 0,1 0 0,-6 38 0,8 387 0,6-228 0,-3 1114 0,4-1292 0,-1-2 0,4 0 0,1 2 0,14 38 0,7 37 0,-19-79 0,2 0 0,2-1 0,1-1 0,0 1 0,4-2 0,0 0 0,30 37 0,-29-46 0,50 45 0,-25-26 0,-33-32 0,2-2 0,-1 0 0,1 0 0,-1-1 0,3-1 0,-1-1 0,31 12 0,-19-11 0,2 1 0,-2-3 0,54 8 0,-45-12-1365,-2-1-5461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3.076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 2255 24575,'0'-2034'0,"2"2006"0,1-1 0,12-54 0,1 3 0,-16 239 0,1-64 0,-1 209 0,0-304 0,0 0 0,0 0 0,0 1 0,0-1 0,0 0 0,0 0 0,0 0 0,0 0 0,0 0 0,0 0 0,0 0 0,0 0 0,0 0 0,0 0 0,0 2 0,0-2 0,0 0 0,0 0 0,0 0 0,0 0 0,0 0 0,2 0 0,-2 0 0,0 0 0,0 0 0,0 0 0,0 0 0,0 0 0,0 0 0,0 0 0,0 0 0,0 0 0,0 0 0,2 0 0,-2 0 0,0 0 0,0 0 0,0 0 0,0 0 0,0 0 0,0 0 0,0 0 0,0 0 0,0 0 0,0 0 0,1 0 0,-1 0 0,0 0 0,0 0 0,0 0 0,0 0 0,0 0 0,0 0 0,0 0 0,0 0 0,0 0 0,0 0 0,0 0 0,0-2 0,2 2 0,-2 0 0,0 0 0,0 0 0,15-15 0,21-26 0,-31 36 0,19-25 0,1 1 0,2 2 0,0 1 0,2 1 0,0 1 0,3 2 0,-1 2 0,59-29 0,-60 34 0,2 3 0,2 0 0,42-10 0,-21 10 0,-18 3 0,-1 3 0,70-6 0,-53 10 0,18 0 0,124 13 0,-176-8 0,1-1 0,0 3 0,-1 0 0,1 0 0,-1 2 0,0 1 0,-1 1 0,1-1 0,-2 2 0,32 24 0,-24-15 0,2-1 0,38 21 0,-41-27 0,-2 2 0,1 1 0,-2 0 0,31 28 0,-14-3 0,-3 1 0,33 51 0,73 118 0,-114-163 0,34 77 0,-19-33 0,-28-60 0,-2 1 0,-1 0 0,-2 2 0,-1-2 0,6 55 0,1 1 0,-6-54 0,-4 2 0,1 41 0,-7 25 0,-1-66 0,2-1 0,0 1 0,3-2 0,11 62 0,-4-53 0,-3 1 0,-2-2 0,-3 2 0,-2 58 0,1-817 0,-2 308 0,2 382 0,1-1 0,3 1 0,0-1 0,0 3 0,2-3 0,2 2 0,1 1 0,0-1 0,0 0 0,4 2 0,-2 0 0,27-32 0,111-95 0,-24 25 0,-109 111 0,-2 1 0,2 0 0,0 2 0,0-1 0,2 3 0,-3 0 0,3-1 0,35-8 0,46-22 0,-66 26 0,0 1 0,2 0 0,-2 3 0,1 1 0,1 1 0,42-1 0,22-9 0,-66 10 0,0 2 0,35-2 0,-20 5 0,-5 1 0,-1 1 0,1 1 0,44 8 0,-73-6 0,-1 2 0,-1 0 0,2 0 0,-1 2 0,-2 0 0,1 2 0,-1-3 0,17 16 0,10 11 0,37 39 0,-64-60 0,31 31 0,-3 1 0,47 61 0,-77-88 0,0 0 0,0 0 0,-1 0 0,-1 1 0,-1-1 0,0 2 0,-2-1 0,0 3 0,-2-3 0,1 1 0,-1 22 0,-5 88 0,1-94 0,-1 2 0,4 1 0,-1-3 0,15 70 0,-6-49 0,-2 0 0,-1 0 0,-4 0 0,-6 95 0,1-41 0,1-71 0,-13 63 0,7-60 0,-1 50 0,4-40 0,3-31 0,-1 1 0,2-2 0,0 2 0,2 0 0,-1-2 0,10 28 0,-10-45-59,-1 1 0,2-1-1,1-1 1,-1 1-1,0 0 1,0-1 0,1 2-1,-1-3 1,1 3 0,-1-3-1,1 1 1,-1 0 0,1 1-1,1-1 1,-1-1-1,0-1 1,-1 2 0,1 0-1,1 0 1,-1-2 0,1 1-1,4-1 1,21 5-6767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8.490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0 2147 24575,'2'0'0,"-1"0"0,1-2 0,0 2 0,-1 0 0,1-2 0,0 2 0,0-1 0,-2-1 0,1 2 0,1-2 0,0 1 0,-2 1 0,1-2 0,1 0 0,-2 0 0,2 2 0,-1-1 0,-1-1 0,0 0 0,2 1 0,-2-1 0,2 0 0,-2 1 0,0-1 0,0 0 0,2 0 0,-2 1 0,0-3 0,6-57 0,-6 53 0,4-524 0,-8 274 0,3 199 0,-13-60 0,-1-55 0,16-691-1365,-1 833-5461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21.788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0 353 24575,'5'-2'0,"0"0"0,0-1 0,-1-1 0,1 1 0,-2 0 0,2-1 0,-1 1 0,-1-1 0,0-1 0,1 2 0,-1-2 0,1 1 0,-1-1 0,2-5 0,9-8 0,-1 1 0,2 0 0,1 0 0,-1 1 0,2 1 0,1 2 0,-1-1 0,2 2 0,1 0 0,-1 2 0,1 0 0,1 2 0,26-9 0,138-39 0,-138 44 0,-11 3 0,0 3 0,-1-1 0,43 0 0,395 9 0,-451-1 0,2 1 0,-2 1 0,0 3 0,0-1 0,0 1 0,0 1 0,-2 2 0,1-1 0,35 21 0,-21-5 0,1-1 0,-2 3 0,0 1 0,35 39 0,-52-47 0,-3-1 0,1 3 0,-3-1 0,1 0 0,-3 2 0,1 0 0,11 36 0,-16-21 0,1 1 0,-4-1 0,1 0 0,-4 0 0,-4 58 0,1 4 0,5-54 0,15 88 0,-9-86 0,2 79 0,-10-71 0,-1 3 0,-16 81 0,8-83 0,6-31 0,-2-1 0,-9 35 0,7-36 0,2-3 0,0 2 0,2 0 0,0-2 0,1 2 0,0 27 0,2-38 0,2-3 0,-2 2 0,2 0 0,-1-1 0,3 1 0,-3 0 0,3-1 0,-1 1 0,0-2 0,3 1 0,-1-1 0,-2 1 0,4-1 0,-2 1 0,2-3 0,8 11 0,-12-13-151,2-1-1,0 1 0,1-1 0,-1-1 1,0 1-1,0-1 0,0-1 1,8 3-1,16 3-6674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0.166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1256 39 24575,'0'-2'0,"-2"1"0,2-1 0,0 0 0,-1 1 0,1 1 0,-2-2 0,2 0 0,-2 0 0,0 1 0,2-1 0,-1 2 0,-1-2 0,0 1 0,2 1 0,-1-2 0,-1 0 0,0 2 0,1-1 0,-1 1 0,0 0 0,0-2 0,1 2 0,-1 0 0,0-2 0,1 2 0,-1 0 0,0 0 0,-1 0 0,-58-7 0,54 7 0,-267-3 0,148 5 0,84 1 0,-1 2 0,1 4 0,0-1 0,-53 19 0,40-10 0,40-13 0,2-1 0,-1 2 0,1 0 0,-1 0 0,2 2 0,-1 0 0,1 1 0,0 1 0,0-1 0,0 1 0,2-1 0,0 2 0,0 2 0,-1-2 0,3 2 0,-9 12 0,-37 42 0,42-51 0,-2-1 0,3 1 0,0 0 0,1 2 0,-10 21 0,3 4 0,2-1 0,1 1 0,4 2 0,0-2 0,3 3 0,0-1 0,2 81 0,3-3 0,1-68 0,-1 1 0,4-1 0,3 0 0,15 78 0,-3-84 0,0-3 0,3 1 0,41 64 0,-45-83 0,4 2 0,0 0 0,4 0 0,0-2 0,54 46 0,-38-34 0,-19-21 0,1-1 0,0 0 0,0-1 0,2-3 0,-1 1 0,3-1 0,-3-1 0,3-2 0,1-1 0,-2-1 0,3-1 0,31 3 0,-18-1 0,23 3 0,2-4 0,75 2 0,-74-8 0,-7 0 0,75-9 0,-118 5 0,-1 0 0,-1-1 0,2 0 0,-2-2 0,0 0 0,1-1 0,-1 0 0,-2-1 0,25-15 0,-1-7 0,9-1 0,-4-4 0,51-49 0,-55 39 0,-1-1 0,53-92 0,-63 93 0,-3 0 0,28-80 0,-43 92 0,-3-2 0,-1 0 0,-1 0 0,-2 1 0,-2-1 0,-6-49 0,3-11 0,1 64 0,-3-1 0,0 1 0,0 1 0,-20-54 0,-8-29 0,27 80 0,-3 1 0,-1-1 0,-2 2 0,-1-1 0,-1 2 0,-1 1 0,-2-1 0,-37-49 0,10 17 0,35 47 0,1 2 0,-1 0 0,1 1 0,-3-1 0,1 0 0,0 2 0,0 0 0,-2 1 0,0-1 0,0 1 0,-23-11 0,-35-14 208,50 22-433,0 2 1,-2 0-1,1 2 0,-1-1 0,0 2 1,-32-5-1,23 9-6601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3.601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90 1 24575,'2'39'0,"-4"-2"0,-2 2 0,-1-1 0,-13 53 0,13-62 0,0 1 0,1 1 0,1 43 0,3-43 0,-2-1 0,0 1 0,-9 37 0,-1-2 0,3-2 0,2 2 0,4 0 0,8 95 0,-2-18 0,-3-104 0,2 0 0,2-2 0,13 60 0,-4-41 0,-1-11 0,-2 3 0,-1-1 0,1 53 0,-9-69 0,3-2 0,9 35 0,4 50 0,-13-74 0,11 48 0,-8-52 0,6 72 0,-13-96 0,0 31 0,2-3 0,1 3 0,18 72 0,-11-62 0,-2 1 0,-3 0 0,-3 2 0,-5 93 0,-1-20 0,6 12 0,-5 148 0,-11-217 342,14-67-485,-2 0 1,1 0 0,-1 0 0,-1-2-1,1 2 1,0 0 0,-1-1 0,-1 1 0,3-2-1,-3 1 1,-6 6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9:12.784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 0 24575,'1'8'0,"0"-1"0,0 1 0,0-1 0,1 1 0,0-1 0,5 9 0,5 19 0,-6 1 0,-1 0 0,-1 1 0,-2 55 0,1 17 0,0-81 0,13 46 0,-9-45 0,4 34 0,-4 267 85,-9-203-1535,1-87-5376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43.975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45 392 24575,'0'-6'0,"2"0"0,-2-1 0,1 0 0,1 0 0,2 2 0,-3-2 0,3 1 0,-3 1 0,3-1 0,-1 0 0,0 1 0,8-7 0,58-64 0,-52 59 0,-2 3 0,1 0 0,1 1 0,0 3 0,-1-2 0,3 2 0,30-14 0,-5 7 0,83-22 0,-81 27 0,5-1 0,0 1 0,1 3 0,87-4 0,-32 11 0,180 7 0,-267-3 0,-1 1 0,-1 1 0,1 1 0,0 0 0,-1 2 0,-1-1 0,2 1 0,-2 3 0,0-1 0,0 1 0,-2 0 0,2 2 0,-4 0 0,3 1 0,-3 1 0,18 20 0,14 18 0,-4 4 0,0 2 0,-4 0 0,58 126 0,-73-130 0,-3 2 0,-2-1 0,18 116 0,-28-110 0,-4 0 0,-1 0 0,-9 63 0,6-102 0,-1 0 0,-1 0 0,-3 0 0,1 0 0,-1-2 0,-1 2 0,-2-2 0,1 1 0,-2-1 0,-1 0 0,-21 30 0,-24 24 0,39-47 0,-1-3 0,-26 29 0,-4-4 0,18-15 0,-2-4 0,-38 31 0,41-44 0,-1-2 0,-1-1 0,1-2 0,-1-2 0,-1 0 0,-41 7 0,71-17 0,-218 37 0,164-28 0,-95 3 0,123-12 0,-1-2 0,0 0 0,0-1 0,2-2 0,-32-10 0,28 3 0,2-2 0,1 1 0,-1-4 0,2 0 0,-34-27 0,-50-31 0,66 50 0,-154-97 0,179 103-1365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1.335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1690 390 24575,'-2'-7'0,"-1"2"0,1-2 0,-1 0 0,-1 2 0,1-1 0,-1 0 0,-1 1 0,2 0 0,-2 0 0,0 0 0,-7-7 0,0 0 0,-13-11 0,-1 1 0,1 1 0,-4 1 0,-39-22 0,29 20 0,21 11 0,-1 3 0,0 1 0,-1 0 0,0 2 0,-1 0 0,1 0 0,-22 0 0,-26-7 0,24 5 0,0 2 0,-2 2 0,2 3 0,0 0 0,0 3 0,-85 16 0,75-9 0,1 4 0,-1 1 0,3 4 0,-2-1 0,-60 36 0,99-43 0,-1-3 0,2 2 0,-1 2 0,0 0 0,3 0 0,-3 0 0,4 1 0,-21 28 0,3 5 0,-34 76 0,42-78 0,-5 13 0,-30 113 0,17-45 0,29-87 0,1-1 0,2 0 0,1 0 0,4 2 0,-1-1 0,7 50 0,-2 5 0,-1-64 0,0 1 0,1-1 0,2 0 0,2 0 0,0 0 0,3-2 0,0 0 0,0 0 0,2 0 0,2-1 0,1-1 0,0 0 0,2-1 0,2 0 0,30 30 0,-37-44 0,0 0 0,0-1 0,16 8 0,25 18 0,-24-14 0,1-3 0,1-1 0,-1 0 0,3-3 0,43 15 0,-13-6 0,-33-12 0,2-1 0,61 7 0,-23-4 0,-12-4 0,-1-4 0,1-2 0,83-4 0,-36-3 0,-83 4 0,0-3 0,-2-1 0,2 1 0,0-2 0,-2-2 0,1 0 0,1 1 0,-4-5 0,32-14 0,-10 1 0,-1-3 0,-1 0 0,48-46 0,-45 39 0,-30 26 0,1-2 0,0-2 0,14-14 0,-11 9 0,-3-1 0,1 1 0,-3-2 0,2-1 0,-1 1 0,-3-1 0,0-1 0,-1 1 0,0-2 0,-2 2 0,0-2 0,-1 1 0,-1-35 0,-1-272 0,-4 145 0,0 144 0,-11-63 0,6 60 0,-2-48 0,8 59 0,-3 1 0,1 1 0,-16-54 0,9 32 0,3-2 0,2 1-1,4 1 1,4-85 0,0 23-1364,-3 79-5462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5.817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86 1 24575,'0'1253'0,"1"-1215"0,13 66 0,-7-63 0,1 50 0,-9 6 0,-1-65 0,0-2 0,4 3 0,0-3 0,1 1 0,12 53 0,-6-51 0,-1-1 0,-3 2 0,0-2 0,0 34 0,-6 139 0,-3-80 0,4-65 0,2-4 0,-2 1 0,-5-1 0,-14 83 0,11-96 0,-2 52 0,8-67 0,-1 3 0,-1-2 0,-3-1 0,-15 52 0,10-43 0,1 2 0,-8 44 0,-1 12 0,13-56 0,0 0 0,4 2 0,1 0 0,4 52 0,-2-49 0,0-41 0,0-1 0,0 1 0,0 1 0,0-2 0,0 1 0,1 0 0,-1-1 0,2 1 0,-2-1 0,2 1 0,-1 3 0,1-5 0,-2-1 0,0 0 0,0 0 0,2 2 0,-2-2 0,0 0 0,2 0 0,-2 0 0,0 2 0,0-2 0,1 0 0,-1 0 0,0 0 0,2 0 0,-2 0 0,0 0 0,2 0 0,-2 0 0,0 0 0,1 0 0,-1 0 0,0 0 0,2 0 0,-2 0 0,0 0 0,2 0 0,-2 0 0,0 0 0,1 0 0,-1 0 0,2-2 0,5-3 0,0 1 0,-1-2 0,0 1 0,0 0 0,10-12 0,-6 5 0,47-48 0,-31 35 0,-1 0 0,41-57 0,9-1 0,-68 76 29,-1 1 0,1-1 0,0 2 0,1-2 0,-1 2 0,2 0 0,-2 1 0,1-1 0,11-3-1,40-24-1682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0.74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71 0 24575,'0'1725'0,"-3"-1677"0,-2-1 0,-4 2 0,-1-3 0,-24 73 0,24-89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2.720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1 437 24575,'0'-10'0,"2"0"0,-1 0 0,1 0 0,1 1 0,1-1 0,-1 0 0,1 1 0,1-1 0,-2 2 0,14-18 0,5-4 0,37-43 0,-35 53 0,0-1 0,0 3 0,1 1 0,0 0 0,3 1 0,36-16 0,-27 19 0,1-1 0,-1 2 0,0 4 0,2-1 0,-2 2 0,2 4 0,0 0 0,65 3 0,-14-2 0,67 4 0,-140-1 0,0 1 0,0 1 0,0 1 0,0-1 0,0 2 0,29 14 0,179 110 0,-200-114 0,3 2 0,-3 2 0,-1-1 0,-1 3 0,0 1 0,-1 0 0,-2 0 0,32 47 0,43 74 0,-91-138-97,-1-2-1,0 2 1,1-1-1,-1-1 1,2 0-1,-1 1 1,1-1-1,-2-1 1,2 1-1,0-1 1,0 1-1,1-1 0,7 1 1,14 4-6729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1.40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0 24575,'0'2630'0,"2"-2597"0,1-3 0,11 48 0,-8-44 0,6 66 0,-10 415 0,-4-245 0,-1-226 0,0 0 0,-20 68 0,15-83-1365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4.055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1 474 24575,'0'-2'0,"0"-1"0,2 1 0,-2 0 0,1-1 0,-1 1 0,2 1 0,-2-1 0,2 0 0,-1 1 0,1-3 0,-2 2 0,2 1 0,0-1 0,-1 0 0,1 1 0,0 1 0,1-4 0,39-25 0,-28 21 0,23-17 0,53-52 0,-64 54 0,-1-1 0,2 4 0,61-38 0,-57 39 0,3 4 0,-2 0 0,2 3 0,59-15 0,65-11 0,-86 20 0,-50 9 0,0 4 0,0 0 0,34-3 0,258 6 204,-158 4-1773,-122-2-5257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6.220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0 0 24575,'3'7'0,"-1"-2"0,1 2 0,-1-2 0,2 0 0,-1 0 0,0 0 0,1 0 0,1 0 0,-2-1 0,1 1 0,1-2 0,5 5 0,3 6 0,370 371 0,-233-238 0,-127-126 0,50 33 0,-47-37 0,-3 1 0,30 28 0,299 308 0,-340-342 31,0 0 0,2-2 0,-1 0 0,1-1 0,-1-1 0,3 1 0,-3-2 0,2-1 1,2 1-1,21 5 0,-6-3-373,-2-4 1,3 0 0,-1-2-1,44-1 1,-42-2-6485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34.395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0 0 24575,'0'0'-8191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47.986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1886 503 24575,'0'-7'0,"-1"0"0,1 0 0,-2 1 0,2 0 0,-2 0 0,-1-1 0,1 2 0,1-2 0,-3 0 0,1 2 0,1 0 0,-3-2 0,2 2 0,-1 0 0,-6-7 0,-7-5 0,-2 2 0,1 0 0,-21-12 0,-31-26 0,55 41 0,0 2 0,0 0 0,-2 2 0,0-1 0,0 1 0,-29-8 0,-24-11 0,37 14 0,-1 1 0,-56-12 0,-25-8 0,91 25 0,-2 0 0,3 2 0,-3 2 0,-40-4 0,-108 10 0,65 1 0,84-4 0,-2 0 0,1 3 0,1-1 0,-1 3 0,1 0 0,-1 2 0,1 1 0,1 1 0,1-1 0,-1 4 0,0 0 0,2 0 0,0 3 0,0-1 0,2 1 0,-1 2 0,3 2 0,-20 18 0,11-10 0,2 2 0,-1 1 0,3 2 0,1 1 0,0 1 0,-21 47 0,16-17 0,15-42 0,0 4 0,2-3 0,2 1 0,1 2 0,0-1 0,2 0 0,-5 52 0,13 475 0,-3-538 0,0-1 0,2 1 0,0-1 0,-1 1 0,3 0 0,-1-3 0,2 3 0,0 0 0,1-3 0,5 15 0,3-6 0,-1 1 0,3-3 0,-1 1 0,32 30 0,3-2 0,-28-23 0,1 0 0,1-2 0,2-2 0,1 1 0,0-3 0,34 20 0,13-3 0,4 2 0,154 53 0,-193-78 0,0-3 0,0-1 0,0-1 0,73 1 0,-30-8 0,162-6 0,-219 2 0,1 1 0,-1-2 0,-1 0 0,1-4 0,-1 1 0,1-1 0,30-16 0,-23 6 0,-10 7 0,-2 0 0,2 1 0,-3-5 0,1 3 0,29-31 0,-30 23 0,0-1 0,-1-1 0,-3-1 0,2 0 0,-3-1 0,-1-1 0,1 1 0,-4-2 0,9-29 0,23-97 0,-23 82 0,-12 49 0,-1-2 0,0 2 0,0-34 0,-2-442 0,-8 251 0,4-289 0,0 553 0,-3 0 0,1 0 0,-10 29 0,-3 35 0,8 355 0,9-242 0,-2 671 0,3-843 0,-1 2 0,3-1 0,0-1 0,0 0 0,4 0 0,-2 0 0,1 0 0,24 38 0,-8-11 0,-19-42-72,-2 0 1,3 1-1,-1-1 0,0 0 0,2-2 0,-2 1 0,1-1 0,1 2 1,0-2-1,0 0 0,0-1 0,1 1 0,-1-2 0,1 2 0,1-1 1,-3-3-1,3 3 0,10 1 0,9-2-6754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34.395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0 0 24575,'0'0'-8191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8:56.828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101 0 24575,'-1'0'0,"0"1"0,-1-1 0,1 0 0,0 1 0,0-1 0,-1 0 0,1 1 0,0 0 0,0-1 0,-1 1 0,1 0 0,0-1 0,0 1 0,0 0 0,0 0 0,0 0 0,0 0 0,1 0 0,-1 0 0,0 0 0,0 0 0,1 0 0,-1 1 0,0-1 0,1 0 0,-1 2 0,-10 40 0,8-26 0,-17 46 0,12-42 0,-10 41 0,10 7 0,2 0 0,7 131 0,2-79 0,-4-13 0,4 107 0,-3-209 17,1-1 0,0 1 0,0 0 1,0-1-1,1 1 0,0-1 0,0 1 0,1-1 0,-1 0 0,1 0 0,0 0 0,0 0 0,1 0 0,0-1 0,-1 1 0,2-1 0,-1 0 0,0-1 1,9 6-1,-4-3-188,1-1 0,-1-1 1,1 0-1,0 0 0,1-1 1,-1 0-1,1-1 0,-1 0 1,17 0-1,11 0-6655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1.644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 0 24575,'0'2864'0,"2"-2825"0,11 63 0,-6-60 0,2 50 0,-8-41 0,-4 369 0,-2-389-1365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5.144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1 322 24575,'0'-8'0,"2"1"0,-1-2 0,1 1 0,1-1 0,-1 1 0,2 1 0,-1-1 0,0 1 0,2-2 0,-1 3 0,1-1 0,0 0 0,7-8 0,13-14 0,46-39 0,-57 56 0,0 2 0,-1 0 0,1 0 0,1 1 0,-1 1 0,1-1 0,0 3 0,2 1 0,-2-2 0,2 2 0,-2 1 0,2 1 0,19-2 0,23 0 0,1 3 0,67 7 0,-9-2 0,-89-3 0,-2 0 0,0 2 0,2 2 0,-2-1 0,0 2 0,51 17 0,-56-13 0,9 1 0,-2 2 0,0-1 0,-1 3 0,0 1 0,0 2 0,-2 0 0,30 27 0,120 132 0,-166-164 0,0 0 0,-1 2 0,1-2 0,-3 1 0,1 1 0,7 18 0,-6-15 0,-1 2 0,25 30 0,-16-24 0,-2 1 0,0 1 0,-1 0 0,-3 0 0,1 2 0,-2 0 0,-1-1 0,-2 3 0,0-2 0,1 38 0,9 23 0,-10-56 0,-2 0 0,3 44 0,-8-59 0,2 20 0,-2 1 0,-8 55 0,6-83 0,0-2 0,-1 2 0,-1 0 0,1 0 0,-2 0 0,0-2 0,0 0 0,0 2 0,-2-2 0,0 0 0,0-1 0,-11 13 0,13-17 0,-60 61 0,-1-5 0,-90 68 0,102-92 0,25-13 0,-1-4 0,-3 0 0,1-1 0,0 0 0,-54 16 0,50-23 0,0-3 0,1-1 0,-1-3 0,-1 0 0,-50 0 0,40-5 0,0-3 0,-57-9 0,84 9 0,-1-2 0,3 0 0,-1-2 0,-1-2 0,1 1 0,2-1 0,-32-19 0,20 6 110,2-2 1,-37-37-1,45 39-449,-3 1-1,2 1 1,-4 3 0,-42-30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8.478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1725 319 24575,'-2'-5'0,"0"-1"0,1 1 0,-3 0 0,1 0 0,1 0 0,-1 0 0,-1 0 0,-1 0 0,2 1 0,-1-1 0,-1 2 0,-5-7 0,-5-4 0,-2-4 0,-2 1 0,-1 0 0,0 0 0,-1 2 0,-1 1 0,0 0 0,0 3 0,-1-1 0,-1 2 0,0 1 0,-1 1 0,1-1 0,-2 4 0,-33-5 0,30 6 0,-54-14 0,56 11 0,-2 0 0,-37-3 0,-42 5 0,-136 12 0,217-6 0,0 3 0,-2 1 0,2 2 0,-40 13 0,52-15 0,0 2 0,0 1 0,1-1 0,1 2 0,-1 1 0,0 0 0,3 0 0,-25 24 0,-18 25 0,-53 80 0,54-57 0,6 1 0,-46 107 0,86-173 0,2-2 0,0 2 0,1 0 0,1 0 0,1 1 0,-1 18 0,5 113 0,1-68 0,-5-55 0,4-1 0,0 1 0,-1 1 0,5-2 0,-1 1 0,0-3 0,3 3 0,1-1 0,-1-1 0,2 0 0,2-1 0,0-1 0,30 41 0,6 0 0,-23-28 0,60 60 0,-60-71 0,3-2 0,-1-2 0,2-1 0,47 25 0,-36-20 0,45 20 0,-53-32 0,-13-4 0,-2-1 0,0-2 0,2 0 0,30 5 0,63 9 0,-73-11 0,1-1 0,42 0 0,-25-5 0,238-6 0,-276 1 0,-1 0 0,-1-1 0,2-1 0,-2 0 0,0-2 0,0 0 0,0-1 0,15-11 0,21-13 0,47-42 0,-48 33 0,-15 0 192,-20 23-1749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15.344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1999 2542 24575,'0'-33'0,"-1"-1"0,-1 2 0,-3 0 0,-16-56 0,16 69 0,-1 1 0,-1 1 0,-2 0 0,1 0 0,-2 0 0,-1 2 0,1-2 0,-2 3 0,-21-25 0,7 15 0,11 7 0,0 2 0,-2 0 0,0 0 0,-2 1 0,0 1 0,1 1 0,-1 0 0,-27-10 0,-165-66 0,175 78 0,-59-11 0,32 9 0,1 4 0,-1 3 0,0 1 0,-86 8 0,29-3 0,84 1 0,2 3 0,-56 12 0,14-3 0,59-9 0,0-2 0,2 2 0,-2 0 0,2 2 0,0 2 0,-1-3 0,1 3 0,0 1 0,-17 14 0,-14 13 0,-52 60 0,72-72 0,4 1 0,2-1 0,-1 2 0,3 0 0,1 0 0,0 2 0,2 2 0,1-1 0,2 1 0,0 1 0,4-2 0,-1 3 0,3-1 0,0 2 0,1-2 0,2 63 0,3 22 0,3 159 0,2-239 0,1-1 0,0 1 0,3-1 0,1-1 0,2 1 0,1-1 0,3-1 0,19 34 0,-31-59 0,11 19 0,2 1 0,0-2 0,1 1 0,38 38 0,-25-39 0,1-2 0,2-1 0,0 0 0,1-4 0,1-1 0,54 21 0,-60-28 0,3 0 0,-3-2 0,2-1 0,1-3 0,61 6 0,169-8 0,-136-8 0,-108 4 0,1-1 0,1-3 0,-3 1 0,1-1 0,1-1 0,-1-1 0,-1-1 0,28-14 0,0-4 0,-2-2 0,42-34 0,-58 39 0,-3 0 0,0-4 0,-1 1 0,-2 0 0,0-4 0,19-29 0,6-3 0,-33 46 0,-2 0 0,0-1 0,0-1 0,8-18 0,2-11 0,-3 9 0,-3 1 0,1-3 0,14-52 0,-1-25 0,-18 81 0,-2-2 0,-1-1 0,-2 1 0,1-51 0,-6-1009 0,-5 504 0,3 535 0,-2 2 0,-15-81 0,10 75 0,2 0 0,3 1 0,6-72 0,-1 56 0,-8-101 0,0 151 0,-14-51 0,-1 2 0,23 117 0,-4 49 0,-1-9 0,2 790 0,-2-840 0,-1-1 0,-11 50 0,8-46 0,-8 64 0,12 731 0,6-401 0,-4 435 0,0-848 0,1 2 0,3-1 0,-3 1 0,3-2 0,1 0 0,0 0 0,0 1 0,2-1 0,0 0 0,-1-1 0,18 23 0,-20-32 0,-1 0 0,2 2 0,-2-2 0,2 0 0,1 0 0,-1-1 0,0 1 0,0-2 0,0 2 0,2-2 0,-2 1 0,2-1 0,-2-1 0,1 1 0,1-1 0,0 1 0,0-1 0,0 0 0,-1-2 0,1 2 0,0-2 0,0 0 0,-1 0 0,1 0 0,0 0 0,0-2 0,0 2 0,-1-2 0,13-5 0,28-23-1365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23.537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152 1571 24575,'0'-2'0,"0"2"0,0-1 0,2-1 0,-2 2 0,0-2 0,0 2 0,1-1 0,-1-1 0,2 2 0,-2-2 0,0 2 0,2-1 0,-2 1 0,1-2 0,-1 2 0,2-2 0,-2 2 0,2-2 0,-1 2 0,-1 0 0,2-1 0,1-1 0,31-10 0,-17 5 0,78-30 0,-47 19 0,-1-1 0,84-51 0,69-57 0,-151 98 0,75-32 0,16-6 0,48-18 0,-152 65 0,15-6 0,-2-3 0,0-1 0,-1-4 0,52-46 0,-80 55 0,0-1 0,-1 1 0,-2-2 0,0-2 0,-2 0 0,-1 0 0,-1-1 0,-3-1 0,16-57 0,-23 71 0,2-1 0,-3-1 0,0 0 0,-1 2 0,-1-1 0,0-1 0,-1 1 0,-5-27 0,3 35 0,1 0 0,-1 0 0,0 0 0,-1 1 0,-1-1 0,0 2 0,0-1 0,0 1 0,0-1 0,-2 1 0,0-1 0,0 3 0,1-1 0,-3-2 0,2 4 0,-13-10 0,1 3 0,1 2 0,1 0 0,-3 1 0,1 1 0,-1-1 0,-28-4 0,-11-2 0,28 6 0,1 2 0,-1 2 0,-53-5 0,-428 12 0,493-1 0,-1-1 0,1 4 0,-1-1 0,1 1 0,-1 1 0,1 0 0,0 2 0,2-1 0,-1 3 0,-1-1 0,2 2 0,0 1 0,2 0 0,-2 1 0,2 0 0,1 2 0,-26 28 0,-6 7 0,0-1 0,-56 75 0,63-67 0,-59 112 0,86-144 0,2 3 0,0-2 0,1 3 0,3-1 0,-1 0 0,2 0 0,-2 41 0,9 364 0,-1-415 0,1-2 0,1 2 0,1-2 0,1 1 0,0 0 0,0 0 0,2-1 0,0-1 0,11 19 0,6 3 0,3 0 0,34 33 0,-34-38 0,0 1 0,-5-7 0,2 1 0,35 31 0,-31-38 0,-1-2 0,0 0 0,2-2 0,-1 0 0,1-3 0,2 0 0,-1-2 0,1-1 0,42 6 0,-9-1 0,-28-6 0,-1-1 0,64 3 0,-69-8 0,253-6 0,-256 1 0,-1-1 0,-1-1 0,1-1 0,-1-1 0,0-2 0,-1-1 0,0 0 0,37-24 0,-15 5 0,-1-3 0,-2-2 0,43-42 0,-43 39 261,-30 26-586,-1 1-1,0 0 1,-2-2 0,19-22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09.396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1961 435 24575,'-2'-5'0,"1"-2"0,-1 0 0,-2 0 0,3 2 0,-3-1 0,1 1 0,-7-11 0,1 3 0,-1-3 0,-3 1 0,1 2 0,-2-1 0,1 1 0,-1 1 0,-1 0 0,0 0 0,-1 2 0,-23-12 0,-42-31 0,54 35 0,0 1 0,-2 1 0,0 3 0,-1-1 0,-1 2 0,1 2 0,-3 0 0,-39-5 0,5 1 0,34 6 0,-3 1 0,-62-3 0,38 8 0,-352 5 0,399-1 0,-2 2 0,-1-1 0,3 0 0,-1 1 0,-1 1 0,1 0 0,1 2 0,-1-1 0,2 1 0,-1 2 0,-19 14 0,-7 11 0,1 0 0,-34 46 0,-15 11 0,67-70 0,1-1 0,1 2 0,-1 0 0,4 2 0,-1 0 0,1-1 0,2 3 0,-11 26 0,20-43 0,-11 31 0,-15 62 0,20-51 0,-1-15 0,5 1 0,0-2 0,0 40 0,4-2 0,7 247 0,-3-301 0,1-2 0,2 1 0,0-1 0,0 0 0,2 0 0,0 0 0,1 0 0,14 21 0,-1-6 0,1-2 0,2-1 0,26 29 0,-24-36 0,1 0 0,2 0 0,45 25 0,-23-15 0,-5-4 0,76 31 0,24 12 0,-134-64 0,-1-2 0,1 0 0,2 0 0,-2 0 0,1-1 0,1-1 0,25 2 0,3-2 0,51-4 0,-64-1 0,0 2 0,2 0 0,-3 2 0,49 10 0,-50-4 0,2-3 0,-1 0 0,0-1 0,0-1 0,1-1 0,0-2 0,0-2 0,0-1 0,-2-1 0,2-1 0,-1 0 0,37-15 0,-35 4 0,-1 1 0,0-3 0,-2-1 0,0-1 0,0-1 0,33-35 0,-45 38 0,0-1 0,14-25 0,28-32 0,-38 50 0,-2 1 0,0-1 0,-2-1 0,-1 0 0,-2-2 0,17-47 0,-9 24 0,-13 30 0,-1-1 0,0 1 0,-1-1 0,-2 1 0,0-33 0,-4-121 0,-3 69 0,3 80 0,-3 2 0,-9-50 0,-6-35 0,0-17 0,11 91 0,-4-74 0,14-327 0,-2 486 0,-2 0 0,-3 0 0,-12 58 0,9-42 0,-1 1 0,6 0 0,1 0 0,10 86 0,8-46 0,-11-67 0,5 52 0,-10-40 0,0-4 0,2 1 0,3-1 0,10 53 0,-8-57 0,-2 1 0,-2 0 0,-1 0 0,-5 46 0,1-29 0,5 66 0,18-32 0,-15-73 0,-1 0 0,6 37 0,-6 63 0,-4-56 0,16 99 0,-5-69 0,-5 1 0,-7 167 0,-3-94 0,6-6 0,-8 182 0,1-319 0,-1 2 0,0-2 0,-1 0 0,-3 0 0,-1-1 0,0 1 0,-2-2 0,0-1 0,-3 1 0,-21 30 0,-18 12 0,-122 121 0,94-105 0,60-64 0,-1 0 0,-1-2 0,-44 25 0,27-23 0,-1-2 0,0-2 0,-1 0 0,-74 12 0,102-23 0,-34 2 0,0 1 0,0-3 0,-2-3 0,-88-7 0,103-1 0,1 0 0,1-1 0,0-3 0,0-1 0,0 1 0,2-5 0,0 1 0,-38-26 0,43 23 0,2-4 0,-3 1 0,5-2 0,-38-42 0,45 45 0,-7-5 0,-1-3 0,4 1 0,-1-2 0,-24-45 0,21 25 0,10 22 0,1 0 0,1-2 0,0 0 0,-7-34 0,16 46 0,-7-32 0,0-2 0,3 0 0,-2-54 0,9-20 0,4-184 0,-3 289-227,1 0-1,2-1 1,1 3-1,-2-3 1,16-33-1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4.607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41 0 24575,'0'1142'0,"-2"-1111"0,-1-1 0,-11 50 0,7-48 0,-6 68 0,11 624 0,5-348 0,-1-345 0,1-1 0,11 50 0,-7-48 0,5 68 0,-14 20 0,0-81 0,2 0 0,0 0 0,4-1 0,11 65 0,-3-40 0,-4 1 0,-3-1 0,-1 1 0,-8 104 0,1-24 0,3-27-1365,0-85-5461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8.493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0 437 24575,'3'-7'0,"1"-1"0,1 1 0,-2 0 0,2 1 0,0-1 0,1 2 0,-1-2 0,1 2 0,-1 0 0,11-7 0,-8 4 0,31-30 0,-3 3 0,59-43 0,-70 59 0,-3 2 0,2 0 0,-2 2 0,3 0 0,-1 1 0,1 2 0,1 0 0,54-15 0,14 7 0,-61 10 0,1 3 0,-1 0 0,49-1 0,-26 6 0,279 7 0,-321-3 0,-2-1 0,1 3 0,1-2 0,-2 3 0,1-2 0,-1 2 0,0 0 0,0 2 0,0 0 0,15 10 0,3 6 0,-3 3 0,36 35 0,-31-26 0,-20-23 0,-2 4 0,1-3 0,-1 2 0,-2 1 0,9 18 0,-7-16 0,1 3 0,19 28 0,-3-15 0,-1 3 0,-3 0 0,-1 0 0,19 48 0,-14-7 0,26 127 0,-43-161 0,-2 7 0,-3-2 0,-1 2 0,-3 0 0,-7 85 0,-8-33 0,7-64 0,-3 54 0,10-57 0,-1 1 0,-5-1 0,-12 69 0,11-82-455,4 1 0,-4 30 0,5-21-6371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26.286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1792 477 24575,'0'-8'0,"0"-1"0,-1 3 0,-1-3 0,0 2 0,-1-1 0,1 1 0,-1 0 0,0-1 0,-1 1 0,1 0 0,-2 0 0,1 1 0,-1 1 0,0-2 0,0 0 0,0 2 0,-10-9 0,-12-6 0,-1 0 0,-51-29 0,50 32 0,-20-9 0,-95-35 0,37 17 0,54 22 0,3 2 0,-5 3 0,-82-17 0,103 29 0,-1 0 0,-1 3 0,2 2 0,-2 0 0,1 3 0,-62 13 0,74-11 0,1 2 0,0-1 0,-1 3 0,3-1 0,0 2 0,-1 2 0,1 0 0,0 0 0,1 2 0,0 1 0,-18 19 0,-2 8 0,-62 89 0,53-69 0,26-31 0,0-1 0,2 1 0,-24 52 0,16-24 0,15-33 0,1-3 0,2 4 0,0-1 0,1 1 0,-6 41 0,15-58 0,0-2 0,0 1 0,0 1 0,2-1 0,-1-1 0,1 0 0,1 3 0,1-3 0,-2 1 0,1-1 0,2-1 0,-2 1 0,3 1 0,-1-2 0,0 1 0,0-1 0,2 0 0,-1-1 0,13 11 0,3 2 0,2-2 0,-1 0 0,1-2 0,2-1 0,28 11 0,-27-13 0,3-2 0,-1 0 0,2-1 0,-2-2 0,55 3 0,157-5 0,-148-7 0,-44-1 0,2-2 0,-2-4 0,72-20 0,-37 9 0,-14 1 0,-48 11 0,0 3 0,2 0 0,33-4 0,-26 6 0,-2 3 0,1 0 0,1 2 0,-1 1 0,31 9 0,-49-10 0,0 3 0,0-2 0,0 2 0,0 0 0,-2 0 0,2 0 0,-2 2 0,0 0 0,0 1 0,-1-1 0,1 2 0,-2-1 0,1 1 0,-1 1 0,9 12 0,-7-7 0,0 0 0,1 1 0,-3 1 0,-1-1 0,1 1 0,-1 0 0,-2 2 0,0-2 0,0 2 0,-1-1 0,-3 1 0,3 35 0,-4-39 0,2 2 0,-4-1 0,2 1 0,-2-2 0,-1 2 0,-1-2 0,1 0 0,-2 0 0,0 1 0,0-1 0,-2 0 0,-2 0 0,3-1 0,-3 0 0,-1-1 0,2 1 0,-3-2 0,0-1 0,-13 15 0,-22 16 0,22-18 0,1-2 0,-1-2 0,-2 1 0,-1-3 0,-44 25 0,46-31 0,-2-1 0,-1 0 0,-38 9 0,58-18 0,-41 9 0,0 0 0,-1-5 0,-66 5 0,-27-10 0,-186-6 0,309 2 0,0-1 0,-1-1 0,1 0 0,1-2 0,-1 1 0,1-3 0,1 1 0,-1-2 0,-30-23 0,22 13 0,0-2 0,1 0 0,3-2 0,-1-1 0,-24-33 0,1-15-1365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1.109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196 1 24575,'0'12'0,"-2"0"0,1 1 0,-3-1 0,-6 22 0,-7 34 0,-5 76 0,12-95 0,1 2 0,1 61 0,8-72 0,-2-1 0,-3 2 0,-10 51 0,6-30 0,3 1 0,0 0 0,10 113 0,-1-45 0,-1-8 0,-5 145 0,-14-173 0,10-70 0,-5 53 0,9 4 0,3-35 0,-4-1 0,-13 69 0,12-88 0,0 0 0,3 1 0,-1-1 0,3 0 0,0 2 0,2-2 0,1 0 0,0 0 0,3 0 0,0 0 0,3 0 0,-1-1 0,2-1 0,1 1 0,0-1 0,23 33 0,-1-4 0,-22-34 0,1 2 0,2-1 0,1-3 0,0 3 0,19 17 0,31 23 0,47 43 0,-97-92 0,2 0 0,-2-2 0,2 0 0,0-2 0,37 14 0,-6-5 0,57 9 0,-39-11 0,-32-8 0,1 0 0,64 3 0,-50-8 87,91-2 137,-126 0-411,-2-2 1,0 0 0,1 0 0,-1-1 0,0 0-1,0-1 1,0-1 0,16-8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8:58.262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1 1 24575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3.795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0 364 24575,'2'-4'0,"-2"3"0,1-3 0,1 1 0,-2-1 0,2 1 0,-1 0 0,1 1 0,0-1 0,0-1 0,1 2 0,-1-1 0,-1 1 0,3-1 0,-3 1 0,3 1 0,-2-1 0,6-3 0,50-31 0,111-38 0,-133 57 0,45-29 0,-62 32 0,-1 3 0,3 0 0,-1 1 0,0 0 0,2 2 0,-1 1 0,43-10 0,-35 13-341,0-1 0,-2-1-1,49-18 1,-45 12-6485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35.281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 9 24575,'2'4'0,"-2"1"0,1-2 0,1 2 0,0-1 0,-1 1 0,3-2 0,-2 1 0,-1-1 0,3 2 0,-1-1 0,-1-1 0,1 0 0,6 4 0,13 20 0,83 131 0,-48-75 0,67 129 0,-90-139 0,-4 1 0,25 84 0,-26-73 0,4-1 0,5-2 0,62 102 0,-83-156 0,3 7 0,49 57 0,-47-65 0,-1 2 0,-1-1 0,19 38 0,-32-54 0,8 26 0,2-3 0,3-1 0,1 2 0,1-4 0,35 41 0,-51-68 0,-3 0 0,2 0 0,0 0 0,0 0 0,0-1 0,0 1 0,0-2 0,7 4 0,-10-5 0,0-2 0,-1 0 0,1 0 0,0 1 0,-1-1 0,1 0 0,0 0 0,0 0 0,-1 0 0,1 0 0,0-1 0,-1 1 0,1 0 0,0 0 0,-1-2 0,1 2 0,0 0 0,0-2 0,-1 2 0,1-2 0,-2 2 0,2-1 0,-1-1 0,1 2 0,0-2 0,-2 1 0,1 1 0,1-2 0,-2 0 0,2 1 0,-2-1 0,1-1 0,18-26 0,-2 0 0,24-56 0,6-15 0,-30 66 0,-3-1 0,-1-1 0,-3-1 0,14-65 0,-17 66 0,20-58 0,4 0 0,4 1 0,75-139 0,-54 117 0,-35 77 0,38-53 0,-35 57 0,32-64 0,5-21 0,-31 65 0,-3-4 0,24-67 0,-24 49-1365,-13 45-5461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43.483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46 0 24575,'1'110'0,"3"-45"0,-6-3 0,0 3 0,-14 80 0,0-50 0,8 0 0,1 2 0,10 116 0,-1-63 0,0-122 0,1 3 0,1-1 0,1-1 0,1 0 0,3 2 0,-1-4 0,3 1 0,21 42 0,-10-29 0,2-1 0,1-1 0,2 0 0,58 60 0,-34-47 0,64 53 0,-93-88 0,2 0 0,-1 0 0,3-3 0,-1-1 0,51 21 0,-38-20 0,-1-3 0,2-2 0,0-1 0,0-1 0,76 3 0,-72-10 0,16 2 0,-1-2 0,74-12 0,-114 9 0,1-1 0,-2-1 0,2 0 0,-2-2 0,1 1 0,-1-3 0,0 1 0,-2-1 0,2-1 0,-1 0 0,17-17 0,23-22 0,-32 32 0,-2-4 0,41-41 0,81-148 0,-34 45 0,-42 82 0,-38 47 0,35-55 0,-57 77 0,1 1 0,-2-1 0,-1-1 0,-1 1 0,1-1 0,-1 0 0,-2 0 0,2-18 0,19-105 0,-14 78 0,7-104 0,-14 69 0,-4 2 0,-27-162 0,18 188 0,4 189 0,9-65 0,16 81 0,-11-77 0,4 66 0,-9-88 0,2 0 0,11 47 0,-6-42 0,3 63 0,-11-97 0,-2 21 0,3-3 0,1 1 0,1 2 0,8 26 0,-1-16 0,-7-21 0,2 1 0,0-1 0,1 0 0,1-1 0,18 32 0,-13-31 0,-3 2 0,20 43 0,-24-47 0,1 1 0,1 0 0,1-2 0,0 0 0,17 21 0,5-5 0,1-4 0,0-1 0,1-1 0,71 40 0,-67-47 0,-1-3 0,60 20 0,-13-5 0,71 24 0,-120-44 0,2-3 0,-1-1 0,1-1 0,1-4 0,-1 1 0,0-3 0,1-1 0,51-8 0,-50 3 0,0-2 0,0-3 0,0 0 0,-1-4 0,-1 1 0,49-28 0,-52 19 0,0-2 0,-3-1 0,-1-1 0,1-3 0,38-47 0,1 2 0,-42 41 0,-2 1 0,-1-2 0,28-50 0,-38 48 0,0 2 0,-1-2 0,-4-1 0,0 2 0,-1-3 0,3-50 0,-7 66 0,20-91 0,-17 82 0,1-1 0,5-58 0,-13 43 0,-1-1 0,-1 2 0,-3-1 0,-3-1 0,-13-52 0,10 56 65,-10-42-780,-40-106 0,48 160-6111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57.57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215 0 24575,'-1'5'0,"1"0"0,-4 0 0,2 0 0,1 0 0,-3 1 0,3-1 0,-6 5 0,-3 8 0,-24 47 0,19-40 0,3 1 0,-2 1 0,4-2 0,-15 58 0,-6 36 0,21-84 0,0 1 0,3 1 0,-5 43 0,7 49 0,12 159 0,-4-261 0,2-2 0,0 1 0,2 1 0,0-3 0,1 1 0,23 43 0,-6-24 0,2 0 0,46 59 0,-61-89 0,0 0 0,0-3 0,1 3 0,1-2 0,0-2 0,1 0 0,0 0 0,0 1 0,1-3 0,1-1 0,-2 0 0,2-1 0,0-1 0,22 6 0,137 39 0,53 12 0,-133-40 0,-47-9 0,-1-3 0,69 6 0,-92-15 0,1-2 0,-1 1 0,2-4 0,-1 1 0,-1-2 0,1 0 0,-1-2 0,-1-2 0,1 1 0,-1-2 0,0-2 0,-2 0 0,0-2 0,0 1 0,0-2 0,-2-1 0,0-1 0,-1-1 0,0 1 0,-2-4 0,23-31 0,21-36 0,-32 49 0,-3 0 0,-1 0 0,34-80 0,-47 85 0,0 0 0,-2 0 0,-1 1 0,-3-3 0,0 0 0,0-62 0,-9-724 0,0 885 0,-20 106 0,13-99 0,-5 79 0,13 710 0,6-410 0,-6-355 0,0-49 0,1 1 0,2 0 0,3 1 0,16 74 0,-11-76 0,8 67 0,-12-64 0,15 57 0,41 200 0,-54-276 0,-2-2 0,-2 2 0,1-1 0,-3 1 0,-1 0 0,-1 0 0,-1 0 0,-1-2 0,-3 2 0,0-1 0,-1 0 0,-2-1 0,1 0 0,-4 0 0,0-2 0,-1 1 0,-1-1 0,-1-1 0,0 0 0,-4-1 0,-27 30 0,7-4 0,31-37 0,-2 0 0,1 0 0,-18 16 0,-9-2 0,1-1 0,-3-3 0,1 0 0,-2-1 0,0-4 0,-1 0 0,-43 10 0,59-19 0,-12 4 0,1-2 0,-3-1 0,3-1 0,-52 2 0,-257-10 0,163-1 0,167 1 0,-1 0 0,2-2 0,-3 0 0,3 1 0,-3-3 0,3 1 0,-1-1 0,1-1 0,-1 0 0,1 0 0,1-2 0,-2 1 0,2-3 0,0 1 0,1-1 0,-1 1 0,2-2 0,-1-1 0,-17-21 0,23 27 0,-26-29 0,2 0 0,2-1 0,0-3 0,-31-60 0,46 76 0,2 0 0,0-2 0,2 1 0,1-1 0,2 0 0,-2 0 0,4-1 0,-2-29 0,5-199 167,1 140-1699,-1 67-5294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15.898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0 40 24575,'134'2'0,"146"-6"0,-152-14 0,-84 9 0,51-1 0,426 10 0,-394 19 0,-85-11 0,53 2 0,-83-8 0,-5-4 0,-1 2 0,1 0 0,0 2 0,0-2 0,0 2 0,-1-1 0,-1-1 0,2 4 0,0-3 0,0 1 0,-2 2 0,2-1 0,6 5 0,-11-8 0,-2 2 0,0-2 0,2 2 0,-2-2 0,0 1 0,1-1 0,-1 2 0,0 0 0,0-2 0,0 2 0,0-2 0,0 1 0,0 1 0,0-2 0,0 2 0,0-2 0,0 1 0,0 1 0,0-2 0,0 2 0,0-2 0,0 1 0,-1 1 0,1-2 0,0 2 0,0-2 0,-2 2 0,2-2 0,0 1 0,-2-1 0,2 2 0,-1-2 0,1 2 0,0-2 0,-2 0 0,2 1 0,-2-1 0,2 0 0,-2 2 0,1-2 0,-1 2 0,-44 23 0,43-23 0,-55 32 0,1 0 0,-55 49 0,47-36 0,-87 55 0,93-65 0,1 2 0,2 3 0,-97 94 0,62-44 0,59-64 0,1 3 0,2 1 0,-38 56 0,31-37 0,-54 59 0,-15 22 0,93-115 0,-22 31 0,2-1 0,2 2 0,-36 85 0,66-132 0,-2 0 0,2 1 0,-2-1 0,2-1 0,0 3 0,0-2 0,0-1 0,0 3 0,0-3 0,0 1 0,0 1 0,0-1 0,0 0 0,0 0 0,2 1 0,-2-1 0,2-1 0,-2 3 0,1-3 0,-1 1 0,4 3 0,-1-1 0,0 1 0,1-2 0,1 0 0,-2-1 0,1 2 0,1-1 0,-2 0 0,2-1 0,7 3 0,5 2 0,2 0 0,1-2 0,-1 0 0,23 2 0,48 1 0,-53-6 0,-1 3 0,38 7 0,-1 1 0,2-3 0,-1-3 0,148-7 0,-118-1 0,-70-1 57,0-2 0,-2 1 0,2-2 0,-2-4 0,64-19 0,-29 1-911,107-62 1,-145 72-5973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27.574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 39 24575,'8'0'0,"13"0"0,1-8 0,7-3 0,8-1 0,-3 4-8191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6.821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1845 510 24575,'-2'-3'0,"2"-1"0,-1 1 0,1 0 0,-2-1 0,0 1 0,2-1 0,-1 1 0,-1 0 0,0-1 0,-1 1 0,1 1 0,-5-6 0,-35-35 0,30 31 0,-44-42 0,19 15 0,-4 2 0,-54-41 0,65 58 0,1 1 0,-3 2 0,1 0 0,-42-15 0,21 13 0,-57-11 0,40 11 0,45 12 0,2 2 0,-2 0 0,-32-3 0,-206 6 0,131 4 0,118-2 0,-1 1 0,1 1 0,-1 0 0,0-1 0,1 3 0,-1-1 0,1 2 0,1 0 0,-2 1 0,2 0 0,-1 1 0,-11 7 0,-6 9 0,-1 3 0,-50 55 0,64-64 0,-42 63 0,1-2 0,48-68 0,1-2 0,1 3 0,1-1 0,-1 0 0,1 0 0,0 2 0,2-2 0,-2 2 0,2 0 0,2 0 0,-8 18 0,1 13 0,0-11 0,3 0 0,1 2 0,-5 61 0,10 847 0,4-432 0,-1-478 0,1-1 0,11 47 0,-7-44 0,4 66 0,-11 5 0,-3-70 0,3 1 0,2 0 0,-1-1 0,15 57 0,-6-38 0,-3-1 0,-1 1 0,-4 0 0,-4 83 0,1-43 0,1-79-91,0 0 0,-2 0 0,0-1 0,-1 1 0,-1 0 0,1-1 0,-2 1 0,0-1 0,0-1 0,-2 1 0,0-1 0,1 1 0,-3-2 0,-13 18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9.111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0 1 24575,'42'2'0,"79"15"0,-53-5 0,28 6 0,-59-9 0,68 8 0,23 1 0,-91-11 0,71 7 0,-84-14 11,37 1 153,90-8 0,-131 4-354,-1 0 1,0-1 0,-1-1-1,1-2 1,-1 1 0,1-1 0,0-2-1,28-18 1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58.548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108 1 24575,'2'98'0,"0"-25"0,-2 2 0,-22 142 0,-41 67 0,51-217 0,5-1 0,2 1 0,2 0 0,8 78 0,-2-2 0,-4-26 0,-1-56 0,2 1 0,3 1 0,14 84 0,-13-135 0,-1 0 0,2 0 0,-1 0 0,1 0 0,2 0 0,-1-2 0,-1 0 0,4 0 0,-2 0 0,1 1 0,1-1 0,-1-2 0,2 1 0,-1-1 0,1-1 0,0 1 0,0-1 0,2-2 0,-2 2 0,2-2 0,19 7 0,-11-5 0,2 0 0,0-2 0,0-2 0,0 0 0,2 1 0,-2-3 0,0-1 0,0-1 0,2 1 0,-2-4 0,30-6 0,-43 9-195,-1-3 0,1 2 0,-1-1 0,1 0 0,-1-2 0,14-9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02.169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9:16.063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 1 24575,'0'8'0,"0"9"0,0 2-8191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20.044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1103 1 24575,'-1'92'0,"-3"-45"0,4 2 0,2-1 0,1-1 0,16 68 0,13-1 0,16 60 0,2 18 0,0-19 0,-38-127 0,23 57 0,-20-66 0,-1 1 0,11 60 0,-3 0 0,38 106 0,-42-142 0,84 211 0,8 29 0,-1 13 0,-75-206 0,-17-60 0,-2 0 0,-2 0 0,-3 2 0,-1 0 0,1 52 0,-6-71 0,-1 0 0,2 1 0,12 38 0,-9-36 0,1 3 0,1 38 0,-8-56 0,-1 1 0,-1-3 0,-1 3 0,-1-1 0,0-1 0,-1 1 0,-2-1 0,0 1 0,0-1 0,-2-1 0,-2 1 0,3-2 0,-4 1 0,-1-1 0,1 0 0,-2-1 0,0 1 0,-27 25 0,-6-3 0,-3-2 0,-3-1 0,-71 37 0,109-65 0,-231 118 0,206-109 0,1-4 0,-2-1 0,0 0 0,0-4 0,-78 9 0,-201-12 0,194-6 0,105 1 0,1 0 0,-1-2 0,0 0 0,1-1 0,-1-1 0,0-1 0,2 0 0,-1-2 0,1 1 0,0-1 0,0-2 0,0 1 0,2-2 0,0 0 0,-1-2 0,1 0 0,-19-20 0,26 23 0,-8-6 0,-1 0 0,4-2 0,-2 0 0,1 0 0,2-2 0,0 1 0,-16-35 0,-1-22 0,-36-150 0,59 191 0,-1 0 0,3 0 0,3-1 0,-1 1 0,2 0 0,3-2 0,6-35 0,-7 61-97,1 2-1,-1-3 1,1 3-1,2-2 1,-1 1-1,1 1 1,0-1-1,0 1 1,0-1-1,2 3 1,-2-3-1,1 2 0,13-10 1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57.941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23.356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1 19 24575,'0'935'0,"2"-892"0,1-1 0,11 43 0,6 59 0,-18-112 0,1 0 0,0-1 0,4 1 0,0-2 0,1 1 0,3-1 0,23 50 0,-24-56 0,0-4 0,2 2 0,1-2 0,1 1 0,1-1 0,0-1 0,1-1 0,2 1 0,-1-2 0,2-2 0,0 1 0,1-1 0,0-3 0,2 1 0,-1-1 0,1-2 0,1 0 0,26 7 0,228 77 0,-233-84 0,0-3 0,0-2 0,0 0 0,2-4 0,55-4 0,-26 0 0,-55 3 0,1-2 0,-1 0 0,2-1 0,-2-2 0,-1 0 0,1-2 0,1 0 0,-3 0 0,1-3 0,0 2 0,-1-2 0,-1-2 0,0 0 0,0 0 0,0-2 0,-2 1 0,19-24 0,20-18 0,-25 28 0,0-2 0,-3-1 0,35-48 0,-53 64 0,67-121 0,-67 118 0,-1-2 0,0 1 0,-1-1 0,-1 0 0,4-37 0,15-96 0,-12 98 0,5-104 0,-17-378 0,-2 235 0,2 285 0,0 8 0,2-1 0,-2 1 0,0-1 0,-2 3 0,2-3 0,-2 1 0,0 1 0,1-1 0,-3-1 0,-2-10 0,6 19 0,0 0 0,0 0 0,0 0 0,0 0 0,-2 0 0,2-1 0,0 1 0,0 0 0,0 0 0,0 0 0,0 0 0,0 0 0,0 0 0,0 0 0,0 0 0,0 0 0,0 0 0,0 0 0,-2 0 0,2 0 0,0 0 0,0 0 0,0-2 0,0 2 0,0 0 0,0 0 0,0 0 0,0 0 0,-2 0 0,2 0 0,0 0 0,0 0 0,0 0 0,0 2 0,0-2 0,0 0 0,0 0 0,0 0 0,-1 0 0,1 0 0,0 0 0,0 0 0,0 0 0,0 0 0,0 0 0,0 0 0,0 0 0,0 0 0,0 0 0,0 0 0,0 0 0,0 1 0,-2-1 0,2 0 0,0 0 0,-5 16 0,-2 19 0,0 441 0,11-260 0,-4 724 0,-2-916 0,4 0 0,0 1 0,1-1 0,5 25 0,-6-44 0,0 2 0,-1-2 0,1 0 0,0 2 0,1-2 0,-1 0 0,1 0 0,1 0 0,-1 0 0,1 0 0,-1-1 0,2 1 0,-2-2 0,2 2 0,-1-1 0,1-1 0,0 1 0,0-1 0,0 0 0,0 1 0,11 3 0,-5-4-68,1 0 0,0 1-1,2-3 1,-2 1 0,-1-2 0,1 2-1,0-2 1,2 0 0,-2-2 0,-1 0-1,1 1 1,0-3 0,0 1 0,0 0-1,0-1 1,0-1 0,-2 0-1,2 0 1,13-12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3.639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0 1 24575,'7'2'0,"0"-1"0,-1 3 0,1-1 0,0 1 0,0-1 0,-2 0 0,2 2 0,-2-1 0,0 1 0,0 0 0,0 0 0,0 0 0,5 7 0,5 3 0,21 19 0,1-2 0,45 29 0,6 7 0,-63-46 0,1-1 0,1-3 0,32 19 0,-20-13 0,-2 0 0,41 35 0,-25-20 0,1 7 0,-3 0 0,62 74 0,-80-84 0,33 47 0,-43-53 0,37 40 0,-47-55 0,1 2 0,-2 0 0,0 2 0,16 31 0,-17-29 0,0-1 0,1 0 0,29 35 0,-19-28 0,0 0 0,31 56 0,-38-53 81,-2 1-1,18 54 0,-2-2-1686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5.637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1400 1 24575,'-2'2'0,"1"1"0,-3 0 0,2 1 0,1-2 0,-3 1 0,3-1 0,-3 1 0,3-1 0,-3-1 0,1 3 0,1-2 0,-1-1 0,-6 3 0,-4 6 0,-114 105 0,91-78 0,-3-1 0,-49 35 0,52-46 0,2 4 0,-33 36 0,36-35 0,-1 1 0,-44 28 0,16-13 0,4 0 0,-98 108 0,119-117 0,18-18 0,1 1 0,-12 22 0,-30 35 0,-98 119 0,129-162 0,3 0 0,0 0 0,-30 63 0,32-58 0,14-22-455,-2-2 0,-21 27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02.221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85 0 24575,'3'151'0,"-6"164"0,-16-220 0,14-70 0,-7 53 0,12 65 0,-2 26 0,-20-74 0,16-73 0,1 0 0,-6 38 0,8 387 0,6-228 0,-3 1114 0,4-1292 0,-1-2 0,4 0 0,1 2 0,14 38 0,7 37 0,-19-79 0,2 0 0,2-1 0,1-1 0,0 1 0,4-2 0,0 0 0,30 37 0,-29-46 0,50 45 0,-25-26 0,-33-32 0,2-2 0,-1 0 0,1 0 0,-1-1 0,3-1 0,-1-1 0,31 12 0,-19-11 0,2 1 0,-2-3 0,54 8 0,-45-12-1365,-2-1-5461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3.076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 2255 24575,'0'-2034'0,"2"2006"0,1-1 0,12-54 0,1 3 0,-16 239 0,1-64 0,-1 209 0,0-304 0,0 0 0,0 0 0,0 1 0,0-1 0,0 0 0,0 0 0,0 0 0,0 0 0,0 0 0,0 0 0,0 0 0,0 0 0,0 0 0,0 0 0,0 2 0,0-2 0,0 0 0,0 0 0,0 0 0,0 0 0,0 0 0,2 0 0,-2 0 0,0 0 0,0 0 0,0 0 0,0 0 0,0 0 0,0 0 0,0 0 0,0 0 0,0 0 0,0 0 0,2 0 0,-2 0 0,0 0 0,0 0 0,0 0 0,0 0 0,0 0 0,0 0 0,0 0 0,0 0 0,0 0 0,0 0 0,1 0 0,-1 0 0,0 0 0,0 0 0,0 0 0,0 0 0,0 0 0,0 0 0,0 0 0,0 0 0,0 0 0,0 0 0,0 0 0,0-2 0,2 2 0,-2 0 0,0 0 0,0 0 0,15-15 0,21-26 0,-31 36 0,19-25 0,1 1 0,2 2 0,0 1 0,2 1 0,0 1 0,3 2 0,-1 2 0,59-29 0,-60 34 0,2 3 0,2 0 0,42-10 0,-21 10 0,-18 3 0,-1 3 0,70-6 0,-53 10 0,18 0 0,124 13 0,-176-8 0,1-1 0,0 3 0,-1 0 0,1 0 0,-1 2 0,0 1 0,-1 1 0,1-1 0,-2 2 0,32 24 0,-24-15 0,2-1 0,38 21 0,-41-27 0,-2 2 0,1 1 0,-2 0 0,31 28 0,-14-3 0,-3 1 0,33 51 0,73 118 0,-114-163 0,34 77 0,-19-33 0,-28-60 0,-2 1 0,-1 0 0,-2 2 0,-1-2 0,6 55 0,1 1 0,-6-54 0,-4 2 0,1 41 0,-7 25 0,-1-66 0,2-1 0,0 1 0,3-2 0,11 62 0,-4-53 0,-3 1 0,-2-2 0,-3 2 0,-2 58 0,1-817 0,-2 308 0,2 382 0,1-1 0,3 1 0,0-1 0,0 3 0,2-3 0,2 2 0,1 1 0,0-1 0,0 0 0,4 2 0,-2 0 0,27-32 0,111-95 0,-24 25 0,-109 111 0,-2 1 0,2 0 0,0 2 0,0-1 0,2 3 0,-3 0 0,3-1 0,35-8 0,46-22 0,-66 26 0,0 1 0,2 0 0,-2 3 0,1 1 0,1 1 0,42-1 0,22-9 0,-66 10 0,0 2 0,35-2 0,-20 5 0,-5 1 0,-1 1 0,1 1 0,44 8 0,-73-6 0,-1 2 0,-1 0 0,2 0 0,-1 2 0,-2 0 0,1 2 0,-1-3 0,17 16 0,10 11 0,37 39 0,-64-60 0,31 31 0,-3 1 0,47 61 0,-77-88 0,0 0 0,0 0 0,-1 0 0,-1 1 0,-1-1 0,0 2 0,-2-1 0,0 3 0,-2-3 0,1 1 0,-1 22 0,-5 88 0,1-94 0,-1 2 0,4 1 0,-1-3 0,15 70 0,-6-49 0,-2 0 0,-1 0 0,-4 0 0,-6 95 0,1-41 0,1-71 0,-13 63 0,7-60 0,-1 50 0,4-40 0,3-31 0,-1 1 0,2-2 0,0 2 0,2 0 0,-1-2 0,10 28 0,-10-45-59,-1 1 0,2-1-1,1-1 1,-1 1-1,0 0 1,0-1 0,1 2-1,-1-3 1,1 3 0,-1-3-1,1 1 1,-1 0 0,1 1-1,1-1 1,-1-1-1,0-1 1,-1 2 0,1 0-1,1 0 1,-1-2 0,1 1-1,4-1 1,21 5-6767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8.490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0 2147 24575,'2'0'0,"-1"0"0,1-2 0,0 2 0,-1 0 0,1-2 0,0 2 0,0-1 0,-2-1 0,1 2 0,1-2 0,0 1 0,-2 1 0,1-2 0,1 0 0,-2 0 0,2 2 0,-1-1 0,-1-1 0,0 0 0,2 1 0,-2-1 0,2 0 0,-2 1 0,0-1 0,0 0 0,2 0 0,-2 1 0,0-3 0,6-57 0,-6 53 0,4-524 0,-8 274 0,3 199 0,-13-60 0,-1-55 0,16-691-1365,-1 833-5461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21.788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0 353 24575,'5'-2'0,"0"0"0,0-1 0,-1-1 0,1 1 0,-2 0 0,2-1 0,-1 1 0,-1-1 0,0-1 0,1 2 0,-1-2 0,1 1 0,-1-1 0,2-5 0,9-8 0,-1 1 0,2 0 0,1 0 0,-1 1 0,2 1 0,1 2 0,-1-1 0,2 2 0,1 0 0,-1 2 0,1 0 0,1 2 0,26-9 0,138-39 0,-138 44 0,-11 3 0,0 3 0,-1-1 0,43 0 0,395 9 0,-451-1 0,2 1 0,-2 1 0,0 3 0,0-1 0,0 1 0,0 1 0,-2 2 0,1-1 0,35 21 0,-21-5 0,1-1 0,-2 3 0,0 1 0,35 39 0,-52-47 0,-3-1 0,1 3 0,-3-1 0,1 0 0,-3 2 0,1 0 0,11 36 0,-16-21 0,1 1 0,-4-1 0,1 0 0,-4 0 0,-4 58 0,1 4 0,5-54 0,15 88 0,-9-86 0,2 79 0,-10-71 0,-1 3 0,-16 81 0,8-83 0,6-31 0,-2-1 0,-9 35 0,7-36 0,2-3 0,0 2 0,2 0 0,0-2 0,1 2 0,0 27 0,2-38 0,2-3 0,-2 2 0,2 0 0,-1-1 0,3 1 0,-3 0 0,3-1 0,-1 1 0,0-2 0,3 1 0,-1-1 0,-2 1 0,4-1 0,-2 1 0,2-3 0,8 11 0,-12-13-151,2-1-1,0 1 0,1-1 0,-1-1 1,0 1-1,0-1 0,0-1 1,8 3-1,16 3-6674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0.166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1256 39 24575,'0'-2'0,"-2"1"0,2-1 0,0 0 0,-1 1 0,1 1 0,-2-2 0,2 0 0,-2 0 0,0 1 0,2-1 0,-1 2 0,-1-2 0,0 1 0,2 1 0,-1-2 0,-1 0 0,0 2 0,1-1 0,-1 1 0,0 0 0,0-2 0,1 2 0,-1 0 0,0-2 0,1 2 0,-1 0 0,0 0 0,-1 0 0,-58-7 0,54 7 0,-267-3 0,148 5 0,84 1 0,-1 2 0,1 4 0,0-1 0,-53 19 0,40-10 0,40-13 0,2-1 0,-1 2 0,1 0 0,-1 0 0,2 2 0,-1 0 0,1 1 0,0 1 0,0-1 0,0 1 0,2-1 0,0 2 0,0 2 0,-1-2 0,3 2 0,-9 12 0,-37 42 0,42-51 0,-2-1 0,3 1 0,0 0 0,1 2 0,-10 21 0,3 4 0,2-1 0,1 1 0,4 2 0,0-2 0,3 3 0,0-1 0,2 81 0,3-3 0,1-68 0,-1 1 0,4-1 0,3 0 0,15 78 0,-3-84 0,0-3 0,3 1 0,41 64 0,-45-83 0,4 2 0,0 0 0,4 0 0,0-2 0,54 46 0,-38-34 0,-19-21 0,1-1 0,0 0 0,0-1 0,2-3 0,-1 1 0,3-1 0,-3-1 0,3-2 0,1-1 0,-2-1 0,3-1 0,31 3 0,-18-1 0,23 3 0,2-4 0,75 2 0,-74-8 0,-7 0 0,75-9 0,-118 5 0,-1 0 0,-1-1 0,2 0 0,-2-2 0,0 0 0,1-1 0,-1 0 0,-2-1 0,25-15 0,-1-7 0,9-1 0,-4-4 0,51-49 0,-55 39 0,-1-1 0,53-92 0,-63 93 0,-3 0 0,28-80 0,-43 92 0,-3-2 0,-1 0 0,-1 0 0,-2 1 0,-2-1 0,-6-49 0,3-11 0,1 64 0,-3-1 0,0 1 0,0 1 0,-20-54 0,-8-29 0,27 80 0,-3 1 0,-1-1 0,-2 2 0,-1-1 0,-1 2 0,-1 1 0,-2-1 0,-37-49 0,10 17 0,35 47 0,1 2 0,-1 0 0,1 1 0,-3-1 0,1 0 0,0 2 0,0 0 0,-2 1 0,0-1 0,0 1 0,-23-11 0,-35-14 208,50 22-433,0 2 1,-2 0-1,1 2 0,-1-1 0,0 2 1,-32-5-1,23 9-6601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9:17.905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 1 24575,'0'9'0,"0"11"0,0 8 0,0 8 0,0-2-8191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3.601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90 1 24575,'2'39'0,"-4"-2"0,-2 2 0,-1-1 0,-13 53 0,13-62 0,0 1 0,1 1 0,1 43 0,3-43 0,-2-1 0,0 1 0,-9 37 0,-1-2 0,3-2 0,2 2 0,4 0 0,8 95 0,-2-18 0,-3-104 0,2 0 0,2-2 0,13 60 0,-4-41 0,-1-11 0,-2 3 0,-1-1 0,1 53 0,-9-69 0,3-2 0,9 35 0,4 50 0,-13-74 0,11 48 0,-8-52 0,6 72 0,-13-96 0,0 31 0,2-3 0,1 3 0,18 72 0,-11-62 0,-2 1 0,-3 0 0,-3 2 0,-5 93 0,-1-20 0,6 12 0,-5 148 0,-11-217 342,14-67-485,-2 0 1,1 0 0,-1 0 0,-1-2-1,1 2 1,0 0 0,-1-1 0,-1 1 0,3-2-1,-3 1 1,-6 6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43.975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45 392 24575,'0'-6'0,"2"0"0,-2-1 0,1 0 0,1 0 0,2 2 0,-3-2 0,3 1 0,-3 1 0,3-1 0,-1 0 0,0 1 0,8-7 0,58-64 0,-52 59 0,-2 3 0,1 0 0,1 1 0,0 3 0,-1-2 0,3 2 0,30-14 0,-5 7 0,83-22 0,-81 27 0,5-1 0,0 1 0,1 3 0,87-4 0,-32 11 0,180 7 0,-267-3 0,-1 1 0,-1 1 0,1 1 0,0 0 0,-1 2 0,-1-1 0,2 1 0,-2 3 0,0-1 0,0 1 0,-2 0 0,2 2 0,-4 0 0,3 1 0,-3 1 0,18 20 0,14 18 0,-4 4 0,0 2 0,-4 0 0,58 126 0,-73-130 0,-3 2 0,-2-1 0,18 116 0,-28-110 0,-4 0 0,-1 0 0,-9 63 0,6-102 0,-1 0 0,-1 0 0,-3 0 0,1 0 0,-1-2 0,-1 2 0,-2-2 0,1 1 0,-2-1 0,-1 0 0,-21 30 0,-24 24 0,39-47 0,-1-3 0,-26 29 0,-4-4 0,18-15 0,-2-4 0,-38 31 0,41-44 0,-1-2 0,-1-1 0,1-2 0,-1-2 0,-1 0 0,-41 7 0,71-17 0,-218 37 0,164-28 0,-95 3 0,123-12 0,-1-2 0,0 0 0,0-1 0,2-2 0,-32-10 0,28 3 0,2-2 0,1 1 0,-1-4 0,2 0 0,-34-27 0,-50-31 0,66 50 0,-154-97 0,179 103-1365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1.335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1690 390 24575,'-2'-7'0,"-1"2"0,1-2 0,-1 0 0,-1 2 0,1-1 0,-1 0 0,-1 1 0,2 0 0,-2 0 0,0 0 0,-7-7 0,0 0 0,-13-11 0,-1 1 0,1 1 0,-4 1 0,-39-22 0,29 20 0,21 11 0,-1 3 0,0 1 0,-1 0 0,0 2 0,-1 0 0,1 0 0,-22 0 0,-26-7 0,24 5 0,0 2 0,-2 2 0,2 3 0,0 0 0,0 3 0,-85 16 0,75-9 0,1 4 0,-1 1 0,3 4 0,-2-1 0,-60 36 0,99-43 0,-1-3 0,2 2 0,-1 2 0,0 0 0,3 0 0,-3 0 0,4 1 0,-21 28 0,3 5 0,-34 76 0,42-78 0,-5 13 0,-30 113 0,17-45 0,29-87 0,1-1 0,2 0 0,1 0 0,4 2 0,-1-1 0,7 50 0,-2 5 0,-1-64 0,0 1 0,1-1 0,2 0 0,2 0 0,0 0 0,3-2 0,0 0 0,0 0 0,2 0 0,2-1 0,1-1 0,0 0 0,2-1 0,2 0 0,30 30 0,-37-44 0,0 0 0,0-1 0,16 8 0,25 18 0,-24-14 0,1-3 0,1-1 0,-1 0 0,3-3 0,43 15 0,-13-6 0,-33-12 0,2-1 0,61 7 0,-23-4 0,-12-4 0,-1-4 0,1-2 0,83-4 0,-36-3 0,-83 4 0,0-3 0,-2-1 0,2 1 0,0-2 0,-2-2 0,1 0 0,1 1 0,-4-5 0,32-14 0,-10 1 0,-1-3 0,-1 0 0,48-46 0,-45 39 0,-30 26 0,1-2 0,0-2 0,14-14 0,-11 9 0,-3-1 0,1 1 0,-3-2 0,2-1 0,-1 1 0,-3-1 0,0-1 0,-1 1 0,0-2 0,-2 2 0,0-2 0,-1 1 0,-1-35 0,-1-272 0,-4 145 0,0 144 0,-11-63 0,6 60 0,-2-48 0,8 59 0,-3 1 0,1 1 0,-16-54 0,9 32 0,3-2 0,2 1-1,4 1 1,4-85 0,0 23-1364,-3 79-5462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5.817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86 1 24575,'0'1253'0,"1"-1215"0,13 66 0,-7-63 0,1 50 0,-9 6 0,-1-65 0,0-2 0,4 3 0,0-3 0,1 1 0,12 53 0,-6-51 0,-1-1 0,-3 2 0,0-2 0,0 34 0,-6 139 0,-3-80 0,4-65 0,2-4 0,-2 1 0,-5-1 0,-14 83 0,11-96 0,-2 52 0,8-67 0,-1 3 0,-1-2 0,-3-1 0,-15 52 0,10-43 0,1 2 0,-8 44 0,-1 12 0,13-56 0,0 0 0,4 2 0,1 0 0,4 52 0,-2-49 0,0-41 0,0-1 0,0 1 0,0 1 0,0-2 0,0 1 0,1 0 0,-1-1 0,2 1 0,-2-1 0,2 1 0,-1 3 0,1-5 0,-2-1 0,0 0 0,0 0 0,2 2 0,-2-2 0,0 0 0,2 0 0,-2 0 0,0 2 0,0-2 0,1 0 0,-1 0 0,0 0 0,2 0 0,-2 0 0,0 0 0,2 0 0,-2 0 0,0 0 0,1 0 0,-1 0 0,0 0 0,2 0 0,-2 0 0,0 0 0,2 0 0,-2 0 0,0 0 0,1 0 0,-1 0 0,2-2 0,5-3 0,0 1 0,-1-2 0,0 1 0,0 0 0,10-12 0,-6 5 0,47-48 0,-31 35 0,-1 0 0,41-57 0,9-1 0,-68 76 29,-1 1 0,1-1 0,0 2 0,1-2 0,-1 2 0,2 0 0,-2 1 0,1-1 0,11-3-1,40-24-1682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0.74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71 0 24575,'0'1725'0,"-3"-1677"0,-2-1 0,-4 2 0,-1-3 0,-24 73 0,24-89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2.720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1 437 24575,'0'-10'0,"2"0"0,-1 0 0,1 0 0,1 1 0,1-1 0,-1 0 0,1 1 0,1-1 0,-2 2 0,14-18 0,5-4 0,37-43 0,-35 53 0,0-1 0,0 3 0,1 1 0,0 0 0,3 1 0,36-16 0,-27 19 0,1-1 0,-1 2 0,0 4 0,2-1 0,-2 2 0,2 4 0,0 0 0,65 3 0,-14-2 0,67 4 0,-140-1 0,0 1 0,0 1 0,0 1 0,0-1 0,0 2 0,29 14 0,179 110 0,-200-114 0,3 2 0,-3 2 0,-1-1 0,-1 3 0,0 1 0,-1 0 0,-2 0 0,32 47 0,43 74 0,-91-138-97,-1-2-1,0 2 1,1-1-1,-1-1 1,2 0-1,-1 1 1,1-1-1,-2-1 1,2 1-1,0-1 1,0 1-1,1-1 0,7 1 1,14 4-6729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1.40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0 24575,'0'2630'0,"2"-2597"0,1-3 0,11 48 0,-8-44 0,6 66 0,-10 415 0,-4-245 0,-1-226 0,0 0 0,-20 68 0,15-83-1365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4.055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1 474 24575,'0'-2'0,"0"-1"0,2 1 0,-2 0 0,1-1 0,-1 1 0,2 1 0,-2-1 0,2 0 0,-1 1 0,1-3 0,-2 2 0,2 1 0,0-1 0,-1 0 0,1 1 0,0 1 0,1-4 0,39-25 0,-28 21 0,23-17 0,53-52 0,-64 54 0,-1-1 0,2 4 0,61-38 0,-57 39 0,3 4 0,-2 0 0,2 3 0,59-15 0,65-11 0,-86 20 0,-50 9 0,0 4 0,0 0 0,34-3 0,258 6 204,-158 4-1773,-122-2-5257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6.220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0 0 24575,'3'7'0,"-1"-2"0,1 2 0,-1-2 0,2 0 0,-1 0 0,0 0 0,1 0 0,1 0 0,-2-1 0,1 1 0,1-2 0,5 5 0,3 6 0,370 371 0,-233-238 0,-127-126 0,50 33 0,-47-37 0,-3 1 0,30 28 0,299 308 0,-340-342 31,0 0 0,2-2 0,-1 0 0,1-1 0,-1-1 0,3 1 0,-3-2 0,2-1 1,2 1-1,21 5 0,-6-3-373,-2-4 1,3 0 0,-1-2-1,44-1 1,-42-2-6485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34.395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0 0 24575,'0'0'-8191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9:27.550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1 265 24575,'1'-3'0,"0"0"0,0 0 0,0 1 0,1-1 0,-1 0 0,1 1 0,0-1 0,-1 1 0,1-1 0,0 1 0,0 0 0,1 0 0,1-2 0,6-5 0,4-8 0,0 1 0,0 1 0,0 0 0,2 1 0,27-21 0,-23 24 0,0 0 0,0 1 0,0 1 0,29-9 0,-18 8 0,84-21 0,-101 28 0,0 1 0,1 1 0,-1 0 0,0 1 0,1 1 0,17 2 0,-7 3 0,-1 0 0,0 1 0,0 2 0,28 13 0,87 55 0,-121-66 0,0 1 0,0 0 0,-2 1 0,1 1 0,-2 1 0,0 0 0,0 1 0,21 31 0,-28-33 0,0 0 0,0 1 0,-1 0 0,-1 0 0,-1 0 0,0 1 0,-1 0 0,0 0 0,1 18 0,-3-1 0,1 2 0,12 61 0,-6-43 0,-1 0 0,-3 1 0,-2 83 0,-3-123 0,1 0 0,0 0 0,1 0 0,0 0 0,8 25 0,-8-34 0,-1-1 0,1 0 0,0 1 0,0-1 0,0 0 0,1 0 0,0 0 0,-1-1 0,1 1 0,0-1 0,1 1 0,-1-1 0,1 0 0,-1 0 0,1-1 0,0 1 0,0-1 0,0 0 0,0 0 0,1 0 0,5 2 0,-7-4-105,0 0 0,1 1 0,-1-1 0,0-1 0,0 1 0,0 0 0,0-1 0,0 1 0,0-1 0,0 0 0,0 0 0,5-2 0,12-7-6721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47.986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1886 503 24575,'0'-7'0,"-1"0"0,1 0 0,-2 1 0,2 0 0,-2 0 0,-1-1 0,1 2 0,1-2 0,-3 0 0,1 2 0,1 0 0,-3-2 0,2 2 0,-1 0 0,-6-7 0,-7-5 0,-2 2 0,1 0 0,-21-12 0,-31-26 0,55 41 0,0 2 0,0 0 0,-2 2 0,0-1 0,0 1 0,-29-8 0,-24-11 0,37 14 0,-1 1 0,-56-12 0,-25-8 0,91 25 0,-2 0 0,3 2 0,-3 2 0,-40-4 0,-108 10 0,65 1 0,84-4 0,-2 0 0,1 3 0,1-1 0,-1 3 0,1 0 0,-1 2 0,1 1 0,1 1 0,1-1 0,-1 4 0,0 0 0,2 0 0,0 3 0,0-1 0,2 1 0,-1 2 0,3 2 0,-20 18 0,11-10 0,2 2 0,-1 1 0,3 2 0,1 1 0,0 1 0,-21 47 0,16-17 0,15-42 0,0 4 0,2-3 0,2 1 0,1 2 0,0-1 0,2 0 0,-5 52 0,13 475 0,-3-538 0,0-1 0,2 1 0,0-1 0,-1 1 0,3 0 0,-1-3 0,2 3 0,0 0 0,1-3 0,5 15 0,3-6 0,-1 1 0,3-3 0,-1 1 0,32 30 0,3-2 0,-28-23 0,1 0 0,1-2 0,2-2 0,1 1 0,0-3 0,34 20 0,13-3 0,4 2 0,154 53 0,-193-78 0,0-3 0,0-1 0,0-1 0,73 1 0,-30-8 0,162-6 0,-219 2 0,1 1 0,-1-2 0,-1 0 0,1-4 0,-1 1 0,1-1 0,30-16 0,-23 6 0,-10 7 0,-2 0 0,2 1 0,-3-5 0,1 3 0,29-31 0,-30 23 0,0-1 0,-1-1 0,-3-1 0,2 0 0,-3-1 0,-1-1 0,1 1 0,-4-2 0,9-29 0,23-97 0,-23 82 0,-12 49 0,-1-2 0,0 2 0,0-34 0,-2-442 0,-8 251 0,4-289 0,0 553 0,-3 0 0,1 0 0,-10 29 0,-3 35 0,8 355 0,9-242 0,-2 671 0,3-843 0,-1 2 0,3-1 0,0-1 0,0 0 0,4 0 0,-2 0 0,1 0 0,24 38 0,-8-11 0,-19-42-72,-2 0 1,3 1-1,-1-1 0,0 0 0,2-2 0,-2 1 0,1-1 0,1 2 1,0-2-1,0 0 0,0-1 0,1 1 0,-1-2 0,1 2 0,1-1 1,-3-3-1,3 3 0,10 1 0,9-2-6754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1.644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 0 24575,'0'2864'0,"2"-2825"0,11 63 0,-6-60 0,2 50 0,-8-41 0,-4 369 0,-2-389-1365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5.144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1 322 24575,'0'-8'0,"2"1"0,-1-2 0,1 1 0,1-1 0,-1 1 0,2 1 0,-1-1 0,0 1 0,2-2 0,-1 3 0,1-1 0,0 0 0,7-8 0,13-14 0,46-39 0,-57 56 0,0 2 0,-1 0 0,1 0 0,1 1 0,-1 1 0,1-1 0,0 3 0,2 1 0,-2-2 0,2 2 0,-2 1 0,2 1 0,19-2 0,23 0 0,1 3 0,67 7 0,-9-2 0,-89-3 0,-2 0 0,0 2 0,2 2 0,-2-1 0,0 2 0,51 17 0,-56-13 0,9 1 0,-2 2 0,0-1 0,-1 3 0,0 1 0,0 2 0,-2 0 0,30 27 0,120 132 0,-166-164 0,0 0 0,-1 2 0,1-2 0,-3 1 0,1 1 0,7 18 0,-6-15 0,-1 2 0,25 30 0,-16-24 0,-2 1 0,0 1 0,-1 0 0,-3 0 0,1 2 0,-2 0 0,-1-1 0,-2 3 0,0-2 0,1 38 0,9 23 0,-10-56 0,-2 0 0,3 44 0,-8-59 0,2 20 0,-2 1 0,-8 55 0,6-83 0,0-2 0,-1 2 0,-1 0 0,1 0 0,-2 0 0,0-2 0,0 0 0,0 2 0,-2-2 0,0 0 0,0-1 0,-11 13 0,13-17 0,-60 61 0,-1-5 0,-90 68 0,102-92 0,25-13 0,-1-4 0,-3 0 0,1-1 0,0 0 0,-54 16 0,50-23 0,0-3 0,1-1 0,-1-3 0,-1 0 0,-50 0 0,40-5 0,0-3 0,-57-9 0,84 9 0,-1-2 0,3 0 0,-1-2 0,-1-2 0,1 1 0,2-1 0,-32-19 0,20 6 110,2-2 1,-37-37-1,45 39-449,-3 1-1,2 1 1,-4 3 0,-42-30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8.478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1725 319 24575,'-2'-5'0,"0"-1"0,1 1 0,-3 0 0,1 0 0,1 0 0,-1 0 0,-1 0 0,-1 0 0,2 1 0,-1-1 0,-1 2 0,-5-7 0,-5-4 0,-2-4 0,-2 1 0,-1 0 0,0 0 0,-1 2 0,-1 1 0,0 0 0,0 3 0,-1-1 0,-1 2 0,0 1 0,-1 1 0,1-1 0,-2 4 0,-33-5 0,30 6 0,-54-14 0,56 11 0,-2 0 0,-37-3 0,-42 5 0,-136 12 0,217-6 0,0 3 0,-2 1 0,2 2 0,-40 13 0,52-15 0,0 2 0,0 1 0,1-1 0,1 2 0,-1 1 0,0 0 0,3 0 0,-25 24 0,-18 25 0,-53 80 0,54-57 0,6 1 0,-46 107 0,86-173 0,2-2 0,0 2 0,1 0 0,1 0 0,1 1 0,-1 18 0,5 113 0,1-68 0,-5-55 0,4-1 0,0 1 0,-1 1 0,5-2 0,-1 1 0,0-3 0,3 3 0,1-1 0,-1-1 0,2 0 0,2-1 0,0-1 0,30 41 0,6 0 0,-23-28 0,60 60 0,-60-71 0,3-2 0,-1-2 0,2-1 0,47 25 0,-36-20 0,45 20 0,-53-32 0,-13-4 0,-2-1 0,0-2 0,2 0 0,30 5 0,63 9 0,-73-11 0,1-1 0,42 0 0,-25-5 0,238-6 0,-276 1 0,-1 0 0,-1-1 0,2-1 0,-2 0 0,0-2 0,0 0 0,0-1 0,15-11 0,21-13 0,47-42 0,-48 33 0,-15 0 192,-20 23-1749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15.344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1999 2542 24575,'0'-33'0,"-1"-1"0,-1 2 0,-3 0 0,-16-56 0,16 69 0,-1 1 0,-1 1 0,-2 0 0,1 0 0,-2 0 0,-1 2 0,1-2 0,-2 3 0,-21-25 0,7 15 0,11 7 0,0 2 0,-2 0 0,0 0 0,-2 1 0,0 1 0,1 1 0,-1 0 0,-27-10 0,-165-66 0,175 78 0,-59-11 0,32 9 0,1 4 0,-1 3 0,0 1 0,-86 8 0,29-3 0,84 1 0,2 3 0,-56 12 0,14-3 0,59-9 0,0-2 0,2 2 0,-2 0 0,2 2 0,0 2 0,-1-3 0,1 3 0,0 1 0,-17 14 0,-14 13 0,-52 60 0,72-72 0,4 1 0,2-1 0,-1 2 0,3 0 0,1 0 0,0 2 0,2 2 0,1-1 0,2 1 0,0 1 0,4-2 0,-1 3 0,3-1 0,0 2 0,1-2 0,2 63 0,3 22 0,3 159 0,2-239 0,1-1 0,0 1 0,3-1 0,1-1 0,2 1 0,1-1 0,3-1 0,19 34 0,-31-59 0,11 19 0,2 1 0,0-2 0,1 1 0,38 38 0,-25-39 0,1-2 0,2-1 0,0 0 0,1-4 0,1-1 0,54 21 0,-60-28 0,3 0 0,-3-2 0,2-1 0,1-3 0,61 6 0,169-8 0,-136-8 0,-108 4 0,1-1 0,1-3 0,-3 1 0,1-1 0,1-1 0,-1-1 0,-1-1 0,28-14 0,0-4 0,-2-2 0,42-34 0,-58 39 0,-3 0 0,0-4 0,-1 1 0,-2 0 0,0-4 0,19-29 0,6-3 0,-33 46 0,-2 0 0,0-1 0,0-1 0,8-18 0,2-11 0,-3 9 0,-3 1 0,1-3 0,14-52 0,-1-25 0,-18 81 0,-2-2 0,-1-1 0,-2 1 0,1-51 0,-6-1009 0,-5 504 0,3 535 0,-2 2 0,-15-81 0,10 75 0,2 0 0,3 1 0,6-72 0,-1 56 0,-8-101 0,0 151 0,-14-51 0,-1 2 0,23 117 0,-4 49 0,-1-9 0,2 790 0,-2-840 0,-1-1 0,-11 50 0,8-46 0,-8 64 0,12 731 0,6-401 0,-4 435 0,0-848 0,1 2 0,3-1 0,-3 1 0,3-2 0,1 0 0,0 0 0,0 1 0,2-1 0,0 0 0,-1-1 0,18 23 0,-20-32 0,-1 0 0,2 2 0,-2-2 0,2 0 0,1 0 0,-1-1 0,0 1 0,0-2 0,0 2 0,2-2 0,-2 1 0,2-1 0,-2-1 0,1 1 0,1-1 0,0 1 0,0-1 0,0 0 0,-1-2 0,1 2 0,0-2 0,0 0 0,-1 0 0,1 0 0,0 0 0,0-2 0,0 2 0,-1-2 0,13-5 0,28-23-1365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23.537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152 1571 24575,'0'-2'0,"0"2"0,0-1 0,2-1 0,-2 2 0,0-2 0,0 2 0,1-1 0,-1-1 0,2 2 0,-2-2 0,0 2 0,2-1 0,-2 1 0,1-2 0,-1 2 0,2-2 0,-2 2 0,2-2 0,-1 2 0,-1 0 0,2-1 0,1-1 0,31-10 0,-17 5 0,78-30 0,-47 19 0,-1-1 0,84-51 0,69-57 0,-151 98 0,75-32 0,16-6 0,48-18 0,-152 65 0,15-6 0,-2-3 0,0-1 0,-1-4 0,52-46 0,-80 55 0,0-1 0,-1 1 0,-2-2 0,0-2 0,-2 0 0,-1 0 0,-1-1 0,-3-1 0,16-57 0,-23 71 0,2-1 0,-3-1 0,0 0 0,-1 2 0,-1-1 0,0-1 0,-1 1 0,-5-27 0,3 35 0,1 0 0,-1 0 0,0 0 0,-1 1 0,-1-1 0,0 2 0,0-1 0,0 1 0,0-1 0,-2 1 0,0-1 0,0 3 0,1-1 0,-3-2 0,2 4 0,-13-10 0,1 3 0,1 2 0,1 0 0,-3 1 0,1 1 0,-1-1 0,-28-4 0,-11-2 0,28 6 0,1 2 0,-1 2 0,-53-5 0,-428 12 0,493-1 0,-1-1 0,1 4 0,-1-1 0,1 1 0,-1 1 0,1 0 0,0 2 0,2-1 0,-1 3 0,-1-1 0,2 2 0,0 1 0,2 0 0,-2 1 0,2 0 0,1 2 0,-26 28 0,-6 7 0,0-1 0,-56 75 0,63-67 0,-59 112 0,86-144 0,2 3 0,0-2 0,1 3 0,3-1 0,-1 0 0,2 0 0,-2 41 0,9 364 0,-1-415 0,1-2 0,1 2 0,1-2 0,1 1 0,0 0 0,0 0 0,2-1 0,0-1 0,11 19 0,6 3 0,3 0 0,34 33 0,-34-38 0,0 1 0,-5-7 0,2 1 0,35 31 0,-31-38 0,-1-2 0,0 0 0,2-2 0,-1 0 0,1-3 0,2 0 0,-1-2 0,1-1 0,42 6 0,-9-1 0,-28-6 0,-1-1 0,64 3 0,-69-8 0,253-6 0,-256 1 0,-1-1 0,-1-1 0,1-1 0,-1-1 0,0-2 0,-1-1 0,0 0 0,37-24 0,-15 5 0,-1-3 0,-2-2 0,43-42 0,-43 39 261,-30 26-586,-1 1-1,0 0 1,-2-2 0,19-22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09.396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1961 435 24575,'-2'-5'0,"1"-2"0,-1 0 0,-2 0 0,3 2 0,-3-1 0,1 1 0,-7-11 0,1 3 0,-1-3 0,-3 1 0,1 2 0,-2-1 0,1 1 0,-1 1 0,-1 0 0,0 0 0,-1 2 0,-23-12 0,-42-31 0,54 35 0,0 1 0,-2 1 0,0 3 0,-1-1 0,-1 2 0,1 2 0,-3 0 0,-39-5 0,5 1 0,34 6 0,-3 1 0,-62-3 0,38 8 0,-352 5 0,399-1 0,-2 2 0,-1-1 0,3 0 0,-1 1 0,-1 1 0,1 0 0,1 2 0,-1-1 0,2 1 0,-1 2 0,-19 14 0,-7 11 0,1 0 0,-34 46 0,-15 11 0,67-70 0,1-1 0,1 2 0,-1 0 0,4 2 0,-1 0 0,1-1 0,2 3 0,-11 26 0,20-43 0,-11 31 0,-15 62 0,20-51 0,-1-15 0,5 1 0,0-2 0,0 40 0,4-2 0,7 247 0,-3-301 0,1-2 0,2 1 0,0-1 0,0 0 0,2 0 0,0 0 0,1 0 0,14 21 0,-1-6 0,1-2 0,2-1 0,26 29 0,-24-36 0,1 0 0,2 0 0,45 25 0,-23-15 0,-5-4 0,76 31 0,24 12 0,-134-64 0,-1-2 0,1 0 0,2 0 0,-2 0 0,1-1 0,1-1 0,25 2 0,3-2 0,51-4 0,-64-1 0,0 2 0,2 0 0,-3 2 0,49 10 0,-50-4 0,2-3 0,-1 0 0,0-1 0,0-1 0,1-1 0,0-2 0,0-2 0,0-1 0,-2-1 0,2-1 0,-1 0 0,37-15 0,-35 4 0,-1 1 0,0-3 0,-2-1 0,0-1 0,0-1 0,33-35 0,-45 38 0,0-1 0,14-25 0,28-32 0,-38 50 0,-2 1 0,0-1 0,-2-1 0,-1 0 0,-2-2 0,17-47 0,-9 24 0,-13 30 0,-1-1 0,0 1 0,-1-1 0,-2 1 0,0-33 0,-4-121 0,-3 69 0,3 80 0,-3 2 0,-9-50 0,-6-35 0,0-17 0,11 91 0,-4-74 0,14-327 0,-2 486 0,-2 0 0,-3 0 0,-12 58 0,9-42 0,-1 1 0,6 0 0,1 0 0,10 86 0,8-46 0,-11-67 0,5 52 0,-10-40 0,0-4 0,2 1 0,3-1 0,10 53 0,-8-57 0,-2 1 0,-2 0 0,-1 0 0,-5 46 0,1-29 0,5 66 0,18-32 0,-15-73 0,-1 0 0,6 37 0,-6 63 0,-4-56 0,16 99 0,-5-69 0,-5 1 0,-7 167 0,-3-94 0,6-6 0,-8 182 0,1-319 0,-1 2 0,0-2 0,-1 0 0,-3 0 0,-1-1 0,0 1 0,-2-2 0,0-1 0,-3 1 0,-21 30 0,-18 12 0,-122 121 0,94-105 0,60-64 0,-1 0 0,-1-2 0,-44 25 0,27-23 0,-1-2 0,0-2 0,-1 0 0,-74 12 0,102-23 0,-34 2 0,0 1 0,0-3 0,-2-3 0,-88-7 0,103-1 0,1 0 0,1-1 0,0-3 0,0-1 0,0 1 0,2-5 0,0 1 0,-38-26 0,43 23 0,2-4 0,-3 1 0,5-2 0,-38-42 0,45 45 0,-7-5 0,-1-3 0,4 1 0,-1-2 0,-24-45 0,21 25 0,10 22 0,1 0 0,1-2 0,0 0 0,-7-34 0,16 46 0,-7-32 0,0-2 0,3 0 0,-2-54 0,9-20 0,4-184 0,-3 289-227,1 0-1,2-1 1,1 3-1,-2-3 1,16-33-1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4.607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41 0 24575,'0'1142'0,"-2"-1111"0,-1-1 0,-11 50 0,7-48 0,-6 68 0,11 624 0,5-348 0,-1-345 0,1-1 0,11 50 0,-7-48 0,5 68 0,-14 20 0,0-81 0,2 0 0,0 0 0,4-1 0,11 65 0,-3-40 0,-4 1 0,-3-1 0,-1 1 0,-8 104 0,1-24 0,3-27-1365,0-85-5461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8.493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0 437 24575,'3'-7'0,"1"-1"0,1 1 0,-2 0 0,2 1 0,0-1 0,1 2 0,-1-2 0,1 2 0,-1 0 0,11-7 0,-8 4 0,31-30 0,-3 3 0,59-43 0,-70 59 0,-3 2 0,2 0 0,-2 2 0,3 0 0,-1 1 0,1 2 0,1 0 0,54-15 0,14 7 0,-61 10 0,1 3 0,-1 0 0,49-1 0,-26 6 0,279 7 0,-321-3 0,-2-1 0,1 3 0,1-2 0,-2 3 0,1-2 0,-1 2 0,0 0 0,0 2 0,0 0 0,15 10 0,3 6 0,-3 3 0,36 35 0,-31-26 0,-20-23 0,-2 4 0,1-3 0,-1 2 0,-2 1 0,9 18 0,-7-16 0,1 3 0,19 28 0,-3-15 0,-1 3 0,-3 0 0,-1 0 0,19 48 0,-14-7 0,26 127 0,-43-161 0,-2 7 0,-3-2 0,-1 2 0,-3 0 0,-7 85 0,-8-33 0,7-64 0,-3 54 0,10-57 0,-1 1 0,-5-1 0,-12 69 0,11-82-455,4 1 0,-4 30 0,5-21-6371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26.286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1792 477 24575,'0'-8'0,"0"-1"0,-1 3 0,-1-3 0,0 2 0,-1-1 0,1 1 0,-1 0 0,0-1 0,-1 1 0,1 0 0,-2 0 0,1 1 0,-1 1 0,0-2 0,0 0 0,0 2 0,-10-9 0,-12-6 0,-1 0 0,-51-29 0,50 32 0,-20-9 0,-95-35 0,37 17 0,54 22 0,3 2 0,-5 3 0,-82-17 0,103 29 0,-1 0 0,-1 3 0,2 2 0,-2 0 0,1 3 0,-62 13 0,74-11 0,1 2 0,0-1 0,-1 3 0,3-1 0,0 2 0,-1 2 0,1 0 0,0 0 0,1 2 0,0 1 0,-18 19 0,-2 8 0,-62 89 0,53-69 0,26-31 0,0-1 0,2 1 0,-24 52 0,16-24 0,15-33 0,1-3 0,2 4 0,0-1 0,1 1 0,-6 41 0,15-58 0,0-2 0,0 1 0,0 1 0,2-1 0,-1-1 0,1 0 0,1 3 0,1-3 0,-2 1 0,1-1 0,2-1 0,-2 1 0,3 1 0,-1-2 0,0 1 0,0-1 0,2 0 0,-1-1 0,13 11 0,3 2 0,2-2 0,-1 0 0,1-2 0,2-1 0,28 11 0,-27-13 0,3-2 0,-1 0 0,2-1 0,-2-2 0,55 3 0,157-5 0,-148-7 0,-44-1 0,2-2 0,-2-4 0,72-20 0,-37 9 0,-14 1 0,-48 11 0,0 3 0,2 0 0,33-4 0,-26 6 0,-2 3 0,1 0 0,1 2 0,-1 1 0,31 9 0,-49-10 0,0 3 0,0-2 0,0 2 0,0 0 0,-2 0 0,2 0 0,-2 2 0,0 0 0,0 1 0,-1-1 0,1 2 0,-2-1 0,1 1 0,-1 1 0,9 12 0,-7-7 0,0 0 0,1 1 0,-3 1 0,-1-1 0,1 1 0,-1 0 0,-2 2 0,0-2 0,0 2 0,-1-1 0,-3 1 0,3 35 0,-4-39 0,2 2 0,-4-1 0,2 1 0,-2-2 0,-1 2 0,-1-2 0,1 0 0,-2 0 0,0 1 0,0-1 0,-2 0 0,-2 0 0,3-1 0,-3 0 0,-1-1 0,2 1 0,-3-2 0,0-1 0,-13 15 0,-22 16 0,22-18 0,1-2 0,-1-2 0,-2 1 0,-1-3 0,-44 25 0,46-31 0,-2-1 0,-1 0 0,-38 9 0,58-18 0,-41 9 0,0 0 0,-1-5 0,-66 5 0,-27-10 0,-186-6 0,309 2 0,0-1 0,-1-1 0,1 0 0,1-2 0,-1 1 0,1-3 0,1 1 0,-1-2 0,-30-23 0,22 13 0,0-2 0,1 0 0,3-2 0,-1-1 0,-24-33 0,1-15-1365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9:44.979"/>
    </inkml:context>
    <inkml:brush xml:id="br0">
      <inkml:brushProperty name="width" value="0.1" units="cm"/>
      <inkml:brushProperty name="height" value="0.1" units="cm"/>
      <inkml:brushProperty name="color" value="#0070C0"/>
    </inkml:brush>
  </inkml:definitions>
  <inkml:trace contextRef="#ctx0" brushRef="#br0">1073 278 24575,'-2'-3'0,"1"-1"0,0 1 0,0 0 0,-1 0 0,0 0 0,0 0 0,0 0 0,0 0 0,0 1 0,0-1 0,-1 0 0,-4-3 0,-1-2 0,-7-7 0,-1 0 0,-1 1 0,0 1 0,-35-20 0,-84-35 0,68 35 0,52 26 0,-1 1 0,0 0 0,0 1 0,0 1 0,-1 1 0,-32-3 0,-112 7 0,90 1 0,57-2 0,-1 1 0,1 0 0,-1 1 0,-15 5 0,25-5 0,0 0 0,0 0 0,0 0 0,1 1 0,-1 0 0,1 0 0,-1 1 0,1 0 0,0 0 0,0 0 0,1 0 0,-8 9 0,-17 26 0,1 1 0,-41 81 0,63-106 0,0 1 0,1-1 0,1 1 0,0 0 0,1 1 0,-1 24 0,4 103 0,2-84 0,-1-23 0,6 46 0,-4-67 0,0 0 0,1-1 0,1 1 0,1-1 0,9 21 0,17 29 0,29 52 0,-48-96 0,0-1 0,2 0 0,24 26 0,-33-38 0,1-2 0,0 1 0,0-1 0,0 0 0,1 0 0,-1-1 0,1 0 0,1-1 0,-1 1 0,1-2 0,-1 1 0,14 2 0,28 6 0,1 0 0,81 8 0,-116-18 0,-1-2 0,1 0 0,0-1 0,-1 0 0,1-1 0,-1-1 0,1-1 0,-1 0 0,25-11 0,-15 4 0,0-2 0,0-1 0,-2-1 0,1-1 0,24-23 0,45-54 0,-80 77 0,0 0 0,-1-1 0,-1-1 0,12-25 0,-2 0 0,30-76 0,-39 85 0,-3 10 0,-1-1 0,-1 0 0,7-49 0,-12 56 0,-1 0 0,-1 0 0,-1 0 0,0 0 0,-1 1 0,-1-1 0,-1 1 0,0-1 0,-1 1 0,-1 0 0,-10-20 0,7 21 0,2 0 0,0 0 0,1-1 0,1 0 0,0 0 0,1 0 0,1-1 0,-2-33 0,6 58-1365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1.109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196 1 24575,'0'12'0,"-2"0"0,1 1 0,-3-1 0,-6 22 0,-7 34 0,-5 76 0,12-95 0,1 2 0,1 61 0,8-72 0,-2-1 0,-3 2 0,-10 51 0,6-30 0,3 1 0,0 0 0,10 113 0,-1-45 0,-1-8 0,-5 145 0,-14-173 0,10-70 0,-5 53 0,9 4 0,3-35 0,-4-1 0,-13 69 0,12-88 0,0 0 0,3 1 0,-1-1 0,3 0 0,0 2 0,2-2 0,1 0 0,0 0 0,3 0 0,0 0 0,3 0 0,-1-1 0,2-1 0,1 1 0,0-1 0,23 33 0,-1-4 0,-22-34 0,1 2 0,2-1 0,1-3 0,0 3 0,19 17 0,31 23 0,47 43 0,-97-92 0,2 0 0,-2-2 0,2 0 0,0-2 0,37 14 0,-6-5 0,57 9 0,-39-11 0,-32-8 0,1 0 0,64 3 0,-50-8 87,91-2 137,-126 0-411,-2-2 1,0 0 0,1 0 0,-1-1 0,0 0-1,0-1 1,0-1 0,16-8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3.795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0 364 24575,'2'-4'0,"-2"3"0,1-3 0,1 1 0,-2-1 0,2 1 0,-1 0 0,1 1 0,0-1 0,0-1 0,1 2 0,-1-1 0,-1 1 0,3-1 0,-3 1 0,3 1 0,-2-1 0,6-3 0,50-31 0,111-38 0,-133 57 0,45-29 0,-62 32 0,-1 3 0,3 0 0,-1 1 0,0 0 0,2 2 0,-1 1 0,43-10 0,-35 13-341,0-1 0,-2-1-1,49-18 1,-45 12-6485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35.281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 9 24575,'2'4'0,"-2"1"0,1-2 0,1 2 0,0-1 0,-1 1 0,3-2 0,-2 1 0,-1-1 0,3 2 0,-1-1 0,-1-1 0,1 0 0,6 4 0,13 20 0,83 131 0,-48-75 0,67 129 0,-90-139 0,-4 1 0,25 84 0,-26-73 0,4-1 0,5-2 0,62 102 0,-83-156 0,3 7 0,49 57 0,-47-65 0,-1 2 0,-1-1 0,19 38 0,-32-54 0,8 26 0,2-3 0,3-1 0,1 2 0,1-4 0,35 41 0,-51-68 0,-3 0 0,2 0 0,0 0 0,0 0 0,0-1 0,0 1 0,0-2 0,7 4 0,-10-5 0,0-2 0,-1 0 0,1 0 0,0 1 0,-1-1 0,1 0 0,0 0 0,0 0 0,-1 0 0,1 0 0,0-1 0,-1 1 0,1 0 0,0 0 0,-1-2 0,1 2 0,0 0 0,0-2 0,-1 2 0,1-2 0,-2 2 0,2-1 0,-1-1 0,1 2 0,0-2 0,-2 1 0,1 1 0,1-2 0,-2 0 0,2 1 0,-2-1 0,1-1 0,18-26 0,-2 0 0,24-56 0,6-15 0,-30 66 0,-3-1 0,-1-1 0,-3-1 0,14-65 0,-17 66 0,20-58 0,4 0 0,4 1 0,75-139 0,-54 117 0,-35 77 0,38-53 0,-35 57 0,32-64 0,5-21 0,-31 65 0,-3-4 0,24-67 0,-24 49-1365,-13 45-5461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43.483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46 0 24575,'1'110'0,"3"-45"0,-6-3 0,0 3 0,-14 80 0,0-50 0,8 0 0,1 2 0,10 116 0,-1-63 0,0-122 0,1 3 0,1-1 0,1-1 0,1 0 0,3 2 0,-1-4 0,3 1 0,21 42 0,-10-29 0,2-1 0,1-1 0,2 0 0,58 60 0,-34-47 0,64 53 0,-93-88 0,2 0 0,-1 0 0,3-3 0,-1-1 0,51 21 0,-38-20 0,-1-3 0,2-2 0,0-1 0,0-1 0,76 3 0,-72-10 0,16 2 0,-1-2 0,74-12 0,-114 9 0,1-1 0,-2-1 0,2 0 0,-2-2 0,1 1 0,-1-3 0,0 1 0,-2-1 0,2-1 0,-1 0 0,17-17 0,23-22 0,-32 32 0,-2-4 0,41-41 0,81-148 0,-34 45 0,-42 82 0,-38 47 0,35-55 0,-57 77 0,1 1 0,-2-1 0,-1-1 0,-1 1 0,1-1 0,-1 0 0,-2 0 0,2-18 0,19-105 0,-14 78 0,7-104 0,-14 69 0,-4 2 0,-27-162 0,18 188 0,4 189 0,9-65 0,16 81 0,-11-77 0,4 66 0,-9-88 0,2 0 0,11 47 0,-6-42 0,3 63 0,-11-97 0,-2 21 0,3-3 0,1 1 0,1 2 0,8 26 0,-1-16 0,-7-21 0,2 1 0,0-1 0,1 0 0,1-1 0,18 32 0,-13-31 0,-3 2 0,20 43 0,-24-47 0,1 1 0,1 0 0,1-2 0,0 0 0,17 21 0,5-5 0,1-4 0,0-1 0,1-1 0,71 40 0,-67-47 0,-1-3 0,60 20 0,-13-5 0,71 24 0,-120-44 0,2-3 0,-1-1 0,1-1 0,1-4 0,-1 1 0,0-3 0,1-1 0,51-8 0,-50 3 0,0-2 0,0-3 0,0 0 0,-1-4 0,-1 1 0,49-28 0,-52 19 0,0-2 0,-3-1 0,-1-1 0,1-3 0,38-47 0,1 2 0,-42 41 0,-2 1 0,-1-2 0,28-50 0,-38 48 0,0 2 0,-1-2 0,-4-1 0,0 2 0,-1-3 0,3-50 0,-7 66 0,20-91 0,-17 82 0,1-1 0,5-58 0,-13 43 0,-1-1 0,-1 2 0,-3-1 0,-3-1 0,-13-52 0,10 56 65,-10-42-780,-40-106 0,48 160-6111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57.57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215 0 24575,'-1'5'0,"1"0"0,-4 0 0,2 0 0,1 0 0,-3 1 0,3-1 0,-6 5 0,-3 8 0,-24 47 0,19-40 0,3 1 0,-2 1 0,4-2 0,-15 58 0,-6 36 0,21-84 0,0 1 0,3 1 0,-5 43 0,7 49 0,12 159 0,-4-261 0,2-2 0,0 1 0,2 1 0,0-3 0,1 1 0,23 43 0,-6-24 0,2 0 0,46 59 0,-61-89 0,0 0 0,0-3 0,1 3 0,1-2 0,0-2 0,1 0 0,0 0 0,0 1 0,1-3 0,1-1 0,-2 0 0,2-1 0,0-1 0,22 6 0,137 39 0,53 12 0,-133-40 0,-47-9 0,-1-3 0,69 6 0,-92-15 0,1-2 0,-1 1 0,2-4 0,-1 1 0,-1-2 0,1 0 0,-1-2 0,-1-2 0,1 1 0,-1-2 0,0-2 0,-2 0 0,0-2 0,0 1 0,0-2 0,-2-1 0,0-1 0,-1-1 0,0 1 0,-2-4 0,23-31 0,21-36 0,-32 49 0,-3 0 0,-1 0 0,34-80 0,-47 85 0,0 0 0,-2 0 0,-1 1 0,-3-3 0,0 0 0,0-62 0,-9-724 0,0 885 0,-20 106 0,13-99 0,-5 79 0,13 710 0,6-410 0,-6-355 0,0-49 0,1 1 0,2 0 0,3 1 0,16 74 0,-11-76 0,8 67 0,-12-64 0,15 57 0,41 200 0,-54-276 0,-2-2 0,-2 2 0,1-1 0,-3 1 0,-1 0 0,-1 0 0,-1 0 0,-1-2 0,-3 2 0,0-1 0,-1 0 0,-2-1 0,1 0 0,-4 0 0,0-2 0,-1 1 0,-1-1 0,-1-1 0,0 0 0,-4-1 0,-27 30 0,7-4 0,31-37 0,-2 0 0,1 0 0,-18 16 0,-9-2 0,1-1 0,-3-3 0,1 0 0,-2-1 0,0-4 0,-1 0 0,-43 10 0,59-19 0,-12 4 0,1-2 0,-3-1 0,3-1 0,-52 2 0,-257-10 0,163-1 0,167 1 0,-1 0 0,2-2 0,-3 0 0,3 1 0,-3-3 0,3 1 0,-1-1 0,1-1 0,-1 0 0,1 0 0,1-2 0,-2 1 0,2-3 0,0 1 0,1-1 0,-1 1 0,2-2 0,-1-1 0,-17-21 0,23 27 0,-26-29 0,2 0 0,2-1 0,0-3 0,-31-60 0,46 76 0,2 0 0,0-2 0,2 1 0,1-1 0,2 0 0,-2 0 0,4-1 0,-2-29 0,5-199 167,1 140-1699,-1 67-5294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15.898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0 40 24575,'134'2'0,"146"-6"0,-152-14 0,-84 9 0,51-1 0,426 10 0,-394 19 0,-85-11 0,53 2 0,-83-8 0,-5-4 0,-1 2 0,1 0 0,0 2 0,0-2 0,0 2 0,-1-1 0,-1-1 0,2 4 0,0-3 0,0 1 0,-2 2 0,2-1 0,6 5 0,-11-8 0,-2 2 0,0-2 0,2 2 0,-2-2 0,0 1 0,1-1 0,-1 2 0,0 0 0,0-2 0,0 2 0,0-2 0,0 1 0,0 1 0,0-2 0,0 2 0,0-2 0,0 1 0,0 1 0,0-2 0,0 2 0,0-2 0,0 1 0,-1 1 0,1-2 0,0 2 0,0-2 0,-2 2 0,2-2 0,0 1 0,-2-1 0,2 2 0,-1-2 0,1 2 0,0-2 0,-2 0 0,2 1 0,-2-1 0,2 0 0,-2 2 0,1-2 0,-1 2 0,-44 23 0,43-23 0,-55 32 0,1 0 0,-55 49 0,47-36 0,-87 55 0,93-65 0,1 2 0,2 3 0,-97 94 0,62-44 0,59-64 0,1 3 0,2 1 0,-38 56 0,31-37 0,-54 59 0,-15 22 0,93-115 0,-22 31 0,2-1 0,2 2 0,-36 85 0,66-132 0,-2 0 0,2 1 0,-2-1 0,2-1 0,0 3 0,0-2 0,0-1 0,0 3 0,0-3 0,0 1 0,0 1 0,0-1 0,0 0 0,0 0 0,2 1 0,-2-1 0,2-1 0,-2 3 0,1-3 0,-1 1 0,4 3 0,-1-1 0,0 1 0,1-2 0,1 0 0,-2-1 0,1 2 0,1-1 0,-2 0 0,2-1 0,7 3 0,5 2 0,2 0 0,1-2 0,-1 0 0,23 2 0,48 1 0,-53-6 0,-1 3 0,38 7 0,-1 1 0,2-3 0,-1-3 0,148-7 0,-118-1 0,-70-1 57,0-2 0,-2 1 0,2-2 0,-2-4 0,64-19 0,-29 1-911,107-62 1,-145 72-5973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27.574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 39 24575,'8'0'0,"13"0"0,1-8 0,7-3 0,8-1 0,-3 4-8191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6.821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1845 510 24575,'-2'-3'0,"2"-1"0,-1 1 0,1 0 0,-2-1 0,0 1 0,2-1 0,-1 1 0,-1 0 0,0-1 0,-1 1 0,1 1 0,-5-6 0,-35-35 0,30 31 0,-44-42 0,19 15 0,-4 2 0,-54-41 0,65 58 0,1 1 0,-3 2 0,1 0 0,-42-15 0,21 13 0,-57-11 0,40 11 0,45 12 0,2 2 0,-2 0 0,-32-3 0,-206 6 0,131 4 0,118-2 0,-1 1 0,1 1 0,-1 0 0,0-1 0,1 3 0,-1-1 0,1 2 0,1 0 0,-2 1 0,2 0 0,-1 1 0,-11 7 0,-6 9 0,-1 3 0,-50 55 0,64-64 0,-42 63 0,1-2 0,48-68 0,1-2 0,1 3 0,1-1 0,-1 0 0,1 0 0,0 2 0,2-2 0,-2 2 0,2 0 0,2 0 0,-8 18 0,1 13 0,0-11 0,3 0 0,1 2 0,-5 61 0,10 847 0,4-432 0,-1-478 0,1-1 0,11 47 0,-7-44 0,4 66 0,-11 5 0,-3-70 0,3 1 0,2 0 0,-1-1 0,15 57 0,-6-38 0,-3-1 0,-1 1 0,-4 0 0,-4 83 0,1-43 0,1-79-91,0 0 0,-2 0 0,0-1 0,-1 1 0,-1 0 0,1-1 0,-2 1 0,0-1 0,0-1 0,-2 1 0,0-1 0,1 1 0,-3-2 0,-13 18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9.111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0 1 24575,'42'2'0,"79"15"0,-53-5 0,28 6 0,-59-9 0,68 8 0,23 1 0,-91-11 0,71 7 0,-84-14 11,37 1 153,90-8 0,-131 4-354,-1 0 1,0-1 0,-1-1-1,1-2 1,-1 1 0,1-1 0,0-2-1,28-18 1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58.548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108 1 24575,'2'98'0,"0"-25"0,-2 2 0,-22 142 0,-41 67 0,51-217 0,5-1 0,2 1 0,2 0 0,8 78 0,-2-2 0,-4-26 0,-1-56 0,2 1 0,3 1 0,14 84 0,-13-135 0,-1 0 0,2 0 0,-1 0 0,1 0 0,2 0 0,-1-2 0,-1 0 0,4 0 0,-2 0 0,1 1 0,1-1 0,-1-2 0,2 1 0,-1-1 0,1-1 0,0 1 0,0-1 0,2-2 0,-2 2 0,2-2 0,19 7 0,-11-5 0,2 0 0,0-2 0,0-2 0,0 0 0,2 1 0,-2-3 0,0-1 0,0-1 0,2 1 0,-2-4 0,30-6 0,-43 9-195,-1-3 0,1 2 0,-1-1 0,1 0 0,-1-2 0,14-9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9:55.314"/>
    </inkml:context>
    <inkml:brush xml:id="br0">
      <inkml:brushProperty name="width" value="0.1" units="cm"/>
      <inkml:brushProperty name="height" value="0.1" units="cm"/>
      <inkml:brushProperty name="color" value="#0070C0"/>
    </inkml:brush>
  </inkml:definitions>
  <inkml:trace contextRef="#ctx0" brushRef="#br0">932 0 24575,'0'60'0,"-2"-21"0,2 1 0,2-1 0,2 0 0,10 45 0,7 27 0,3 14 0,-15-90 0,-2 1 0,-1 0 0,0 45 0,-6 111 0,-2-91 0,1 502 0,-1-571 0,-1 0 0,-2 0 0,-1 0 0,-1 0 0,-2-1 0,-1-1 0,-2 1 0,-22 40 0,-55 69 0,80-128 0,0-1 0,-1 0 0,0-1 0,-1 0 0,0 0 0,-24 15 0,-81 36 0,46-26 0,53-27 0,0 0 0,-1-2 0,1 0 0,-1-1 0,0-1 0,0 0 0,-32 1 0,23-4 0,-1-1 0,1-2 0,0 0 0,-43-11 0,56 10 0,1-1 0,0-1 0,0 0 0,1-1 0,0 0 0,0-1 0,0 0 0,-11-10 0,16 11 0,0 0 0,1 0 0,-1 0 0,1-1 0,1 0 0,-1 0 0,1 0 0,1-1 0,-1 0 0,1 0 0,1 0 0,0 0 0,-4-13 0,2-13 0,1 1 0,2-1 0,4-54 0,-1 54 0,-1 20 0,1-1 0,1 1 0,0 0 0,1 0 0,0 0 0,11-26 0,-10 32 0,0-1 0,1 1 0,0 0 0,0 0 0,1 1 0,0-1 0,0 1 0,1 0 0,0 1 0,0 0 0,12-8 0,24-11 0,75-32 0,-71 36 0,62-38 0,-92 48 0,-2 0 0,1-2 0,-1 0 0,-1 0 0,0-1 0,-1-1 0,15-22 0,-14 20 0,0 0 0,1 1 0,1 0 0,1 1 0,27-19 0,12-13 0,66-68 0,-39 32 0,-38 48 0,-35 29 0,0-2 0,0 1 0,-1-1 0,9-11 0,0 2 0,0-1 0,0 2 0,25-16 0,-18 13 0,30-27 0,36-48-1365,-73 72-5461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02.169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20.044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1103 1 24575,'-1'92'0,"-3"-45"0,4 2 0,2-1 0,1-1 0,16 68 0,13-1 0,16 60 0,2 18 0,0-19 0,-38-127 0,23 57 0,-20-66 0,-1 1 0,11 60 0,-3 0 0,38 106 0,-42-142 0,84 211 0,8 29 0,-1 13 0,-75-206 0,-17-60 0,-2 0 0,-2 0 0,-3 2 0,-1 0 0,1 52 0,-6-71 0,-1 0 0,2 1 0,12 38 0,-9-36 0,1 3 0,1 38 0,-8-56 0,-1 1 0,-1-3 0,-1 3 0,-1-1 0,0-1 0,-1 1 0,-2-1 0,0 1 0,0-1 0,-2-1 0,-2 1 0,3-2 0,-4 1 0,-1-1 0,1 0 0,-2-1 0,0 1 0,-27 25 0,-6-3 0,-3-2 0,-3-1 0,-71 37 0,109-65 0,-231 118 0,206-109 0,1-4 0,-2-1 0,0 0 0,0-4 0,-78 9 0,-201-12 0,194-6 0,105 1 0,1 0 0,-1-2 0,0 0 0,1-1 0,-1-1 0,0-1 0,2 0 0,-1-2 0,1 1 0,0-1 0,0-2 0,0 1 0,2-2 0,0 0 0,-1-2 0,1 0 0,-19-20 0,26 23 0,-8-6 0,-1 0 0,4-2 0,-2 0 0,1 0 0,2-2 0,0 1 0,-16-35 0,-1-22 0,-36-150 0,59 191 0,-1 0 0,3 0 0,3-1 0,-1 1 0,2 0 0,3-2 0,6-35 0,-7 61-97,1 2-1,-1-3 1,1 3-1,2-2 1,-1 1-1,1 1 1,0-1-1,0 1 1,0-1-1,2 3 1,-2-3-1,1 2 0,13-10 1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57.941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23.356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1 19 24575,'0'935'0,"2"-892"0,1-1 0,11 43 0,6 59 0,-18-112 0,1 0 0,0-1 0,4 1 0,0-2 0,1 1 0,3-1 0,23 50 0,-24-56 0,0-4 0,2 2 0,1-2 0,1 1 0,1-1 0,0-1 0,1-1 0,2 1 0,-1-2 0,2-2 0,0 1 0,1-1 0,0-3 0,2 1 0,-1-1 0,1-2 0,1 0 0,26 7 0,228 77 0,-233-84 0,0-3 0,0-2 0,0 0 0,2-4 0,55-4 0,-26 0 0,-55 3 0,1-2 0,-1 0 0,2-1 0,-2-2 0,-1 0 0,1-2 0,1 0 0,-3 0 0,1-3 0,0 2 0,-1-2 0,-1-2 0,0 0 0,0 0 0,0-2 0,-2 1 0,19-24 0,20-18 0,-25 28 0,0-2 0,-3-1 0,35-48 0,-53 64 0,67-121 0,-67 118 0,-1-2 0,0 1 0,-1-1 0,-1 0 0,4-37 0,15-96 0,-12 98 0,5-104 0,-17-378 0,-2 235 0,2 285 0,0 8 0,2-1 0,-2 1 0,0-1 0,-2 3 0,2-3 0,-2 1 0,0 1 0,1-1 0,-3-1 0,-2-10 0,6 19 0,0 0 0,0 0 0,0 0 0,0 0 0,-2 0 0,2-1 0,0 1 0,0 0 0,0 0 0,0 0 0,0 0 0,0 0 0,0 0 0,0 0 0,0 0 0,0 0 0,0 0 0,0 0 0,-2 0 0,2 0 0,0 0 0,0 0 0,0-2 0,0 2 0,0 0 0,0 0 0,0 0 0,0 0 0,-2 0 0,2 0 0,0 0 0,0 0 0,0 0 0,0 2 0,0-2 0,0 0 0,0 0 0,0 0 0,-1 0 0,1 0 0,0 0 0,0 0 0,0 0 0,0 0 0,0 0 0,0 0 0,0 0 0,0 0 0,0 0 0,0 0 0,0 0 0,0 1 0,-2-1 0,2 0 0,0 0 0,-5 16 0,-2 19 0,0 441 0,11-260 0,-4 724 0,-2-916 0,4 0 0,0 1 0,1-1 0,5 25 0,-6-44 0,0 2 0,-1-2 0,1 0 0,0 2 0,1-2 0,-1 0 0,1 0 0,1 0 0,-1 0 0,1 0 0,-1-1 0,2 1 0,-2-2 0,2 2 0,-1-1 0,1-1 0,0 1 0,0-1 0,0 0 0,0 1 0,11 3 0,-5-4-68,1 0 0,0 1-1,2-3 1,-2 1 0,-1-2 0,1 2-1,0-2 1,2 0 0,-2-2 0,-1 0-1,1 1 1,0-3 0,0 1 0,0 0-1,0-1 1,0-1 0,-2 0-1,2 0 1,13-12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3.639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0 1 24575,'7'2'0,"0"-1"0,-1 3 0,1-1 0,0 1 0,0-1 0,-2 0 0,2 2 0,-2-1 0,0 1 0,0 0 0,0 0 0,0 0 0,5 7 0,5 3 0,21 19 0,1-2 0,45 29 0,6 7 0,-63-46 0,1-1 0,1-3 0,32 19 0,-20-13 0,-2 0 0,41 35 0,-25-20 0,1 7 0,-3 0 0,62 74 0,-80-84 0,33 47 0,-43-53 0,37 40 0,-47-55 0,1 2 0,-2 0 0,0 2 0,16 31 0,-17-29 0,0-1 0,1 0 0,29 35 0,-19-28 0,0 0 0,31 56 0,-38-53 81,-2 1-1,18 54 0,-2-2-1686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5.637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1400 1 24575,'-2'2'0,"1"1"0,-3 0 0,2 1 0,1-2 0,-3 1 0,3-1 0,-3 1 0,3-1 0,-3-1 0,1 3 0,1-2 0,-1-1 0,-6 3 0,-4 6 0,-114 105 0,91-78 0,-3-1 0,-49 35 0,52-46 0,2 4 0,-33 36 0,36-35 0,-1 1 0,-44 28 0,16-13 0,4 0 0,-98 108 0,119-117 0,18-18 0,1 1 0,-12 22 0,-30 35 0,-98 119 0,129-162 0,3 0 0,0 0 0,-30 63 0,32-58 0,14-22-455,-2-2 0,-21 27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02.221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85 0 24575,'3'151'0,"-6"164"0,-16-220 0,14-70 0,-7 53 0,12 65 0,-2 26 0,-20-74 0,16-73 0,1 0 0,-6 38 0,8 387 0,6-228 0,-3 1114 0,4-1292 0,-1-2 0,4 0 0,1 2 0,14 38 0,7 37 0,-19-79 0,2 0 0,2-1 0,1-1 0,0 1 0,4-2 0,0 0 0,30 37 0,-29-46 0,50 45 0,-25-26 0,-33-32 0,2-2 0,-1 0 0,1 0 0,-1-1 0,3-1 0,-1-1 0,31 12 0,-19-11 0,2 1 0,-2-3 0,54 8 0,-45-12-1365,-2-1-5461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3.076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 2255 24575,'0'-2034'0,"2"2006"0,1-1 0,12-54 0,1 3 0,-16 239 0,1-64 0,-1 209 0,0-304 0,0 0 0,0 0 0,0 1 0,0-1 0,0 0 0,0 0 0,0 0 0,0 0 0,0 0 0,0 0 0,0 0 0,0 0 0,0 0 0,0 0 0,0 2 0,0-2 0,0 0 0,0 0 0,0 0 0,0 0 0,0 0 0,2 0 0,-2 0 0,0 0 0,0 0 0,0 0 0,0 0 0,0 0 0,0 0 0,0 0 0,0 0 0,0 0 0,0 0 0,2 0 0,-2 0 0,0 0 0,0 0 0,0 0 0,0 0 0,0 0 0,0 0 0,0 0 0,0 0 0,0 0 0,0 0 0,1 0 0,-1 0 0,0 0 0,0 0 0,0 0 0,0 0 0,0 0 0,0 0 0,0 0 0,0 0 0,0 0 0,0 0 0,0 0 0,0-2 0,2 2 0,-2 0 0,0 0 0,0 0 0,15-15 0,21-26 0,-31 36 0,19-25 0,1 1 0,2 2 0,0 1 0,2 1 0,0 1 0,3 2 0,-1 2 0,59-29 0,-60 34 0,2 3 0,2 0 0,42-10 0,-21 10 0,-18 3 0,-1 3 0,70-6 0,-53 10 0,18 0 0,124 13 0,-176-8 0,1-1 0,0 3 0,-1 0 0,1 0 0,-1 2 0,0 1 0,-1 1 0,1-1 0,-2 2 0,32 24 0,-24-15 0,2-1 0,38 21 0,-41-27 0,-2 2 0,1 1 0,-2 0 0,31 28 0,-14-3 0,-3 1 0,33 51 0,73 118 0,-114-163 0,34 77 0,-19-33 0,-28-60 0,-2 1 0,-1 0 0,-2 2 0,-1-2 0,6 55 0,1 1 0,-6-54 0,-4 2 0,1 41 0,-7 25 0,-1-66 0,2-1 0,0 1 0,3-2 0,11 62 0,-4-53 0,-3 1 0,-2-2 0,-3 2 0,-2 58 0,1-817 0,-2 308 0,2 382 0,1-1 0,3 1 0,0-1 0,0 3 0,2-3 0,2 2 0,1 1 0,0-1 0,0 0 0,4 2 0,-2 0 0,27-32 0,111-95 0,-24 25 0,-109 111 0,-2 1 0,2 0 0,0 2 0,0-1 0,2 3 0,-3 0 0,3-1 0,35-8 0,46-22 0,-66 26 0,0 1 0,2 0 0,-2 3 0,1 1 0,1 1 0,42-1 0,22-9 0,-66 10 0,0 2 0,35-2 0,-20 5 0,-5 1 0,-1 1 0,1 1 0,44 8 0,-73-6 0,-1 2 0,-1 0 0,2 0 0,-1 2 0,-2 0 0,1 2 0,-1-3 0,17 16 0,10 11 0,37 39 0,-64-60 0,31 31 0,-3 1 0,47 61 0,-77-88 0,0 0 0,0 0 0,-1 0 0,-1 1 0,-1-1 0,0 2 0,-2-1 0,0 3 0,-2-3 0,1 1 0,-1 22 0,-5 88 0,1-94 0,-1 2 0,4 1 0,-1-3 0,15 70 0,-6-49 0,-2 0 0,-1 0 0,-4 0 0,-6 95 0,1-41 0,1-71 0,-13 63 0,7-60 0,-1 50 0,4-40 0,3-31 0,-1 1 0,2-2 0,0 2 0,2 0 0,-1-2 0,10 28 0,-10-45-59,-1 1 0,2-1-1,1-1 1,-1 1-1,0 0 1,0-1 0,1 2-1,-1-3 1,1 3 0,-1-3-1,1 1 1,-1 0 0,1 1-1,1-1 1,-1-1-1,0-1 1,-1 2 0,1 0-1,1 0 1,-1-2 0,1 1-1,4-1 1,21 5-6767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8.490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0 2147 24575,'2'0'0,"-1"0"0,1-2 0,0 2 0,-1 0 0,1-2 0,0 2 0,0-1 0,-2-1 0,1 2 0,1-2 0,0 1 0,-2 1 0,1-2 0,1 0 0,-2 0 0,2 2 0,-1-1 0,-1-1 0,0 0 0,2 1 0,-2-1 0,2 0 0,-2 1 0,0-1 0,0 0 0,2 0 0,-2 1 0,0-3 0,6-57 0,-6 53 0,4-524 0,-8 274 0,3 199 0,-13-60 0,-1-55 0,16-691-1365,-1 833-5461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21.788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0 353 24575,'5'-2'0,"0"0"0,0-1 0,-1-1 0,1 1 0,-2 0 0,2-1 0,-1 1 0,-1-1 0,0-1 0,1 2 0,-1-2 0,1 1 0,-1-1 0,2-5 0,9-8 0,-1 1 0,2 0 0,1 0 0,-1 1 0,2 1 0,1 2 0,-1-1 0,2 2 0,1 0 0,-1 2 0,1 0 0,1 2 0,26-9 0,138-39 0,-138 44 0,-11 3 0,0 3 0,-1-1 0,43 0 0,395 9 0,-451-1 0,2 1 0,-2 1 0,0 3 0,0-1 0,0 1 0,0 1 0,-2 2 0,1-1 0,35 21 0,-21-5 0,1-1 0,-2 3 0,0 1 0,35 39 0,-52-47 0,-3-1 0,1 3 0,-3-1 0,1 0 0,-3 2 0,1 0 0,11 36 0,-16-21 0,1 1 0,-4-1 0,1 0 0,-4 0 0,-4 58 0,1 4 0,5-54 0,15 88 0,-9-86 0,2 79 0,-10-71 0,-1 3 0,-16 81 0,8-83 0,6-31 0,-2-1 0,-9 35 0,7-36 0,2-3 0,0 2 0,2 0 0,0-2 0,1 2 0,0 27 0,2-38 0,2-3 0,-2 2 0,2 0 0,-1-1 0,3 1 0,-3 0 0,3-1 0,-1 1 0,0-2 0,3 1 0,-1-1 0,-2 1 0,4-1 0,-2 1 0,2-3 0,8 11 0,-12-13-151,2-1-1,0 1 0,1-1 0,-1-1 1,0 1-1,0-1 0,0-1 1,8 3-1,16 3-6674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23.064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1 0 24575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0.166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1256 39 24575,'0'-2'0,"-2"1"0,2-1 0,0 0 0,-1 1 0,1 1 0,-2-2 0,2 0 0,-2 0 0,0 1 0,2-1 0,-1 2 0,-1-2 0,0 1 0,2 1 0,-1-2 0,-1 0 0,0 2 0,1-1 0,-1 1 0,0 0 0,0-2 0,1 2 0,-1 0 0,0-2 0,1 2 0,-1 0 0,0 0 0,-1 0 0,-58-7 0,54 7 0,-267-3 0,148 5 0,84 1 0,-1 2 0,1 4 0,0-1 0,-53 19 0,40-10 0,40-13 0,2-1 0,-1 2 0,1 0 0,-1 0 0,2 2 0,-1 0 0,1 1 0,0 1 0,0-1 0,0 1 0,2-1 0,0 2 0,0 2 0,-1-2 0,3 2 0,-9 12 0,-37 42 0,42-51 0,-2-1 0,3 1 0,0 0 0,1 2 0,-10 21 0,3 4 0,2-1 0,1 1 0,4 2 0,0-2 0,3 3 0,0-1 0,2 81 0,3-3 0,1-68 0,-1 1 0,4-1 0,3 0 0,15 78 0,-3-84 0,0-3 0,3 1 0,41 64 0,-45-83 0,4 2 0,0 0 0,4 0 0,0-2 0,54 46 0,-38-34 0,-19-21 0,1-1 0,0 0 0,0-1 0,2-3 0,-1 1 0,3-1 0,-3-1 0,3-2 0,1-1 0,-2-1 0,3-1 0,31 3 0,-18-1 0,23 3 0,2-4 0,75 2 0,-74-8 0,-7 0 0,75-9 0,-118 5 0,-1 0 0,-1-1 0,2 0 0,-2-2 0,0 0 0,1-1 0,-1 0 0,-2-1 0,25-15 0,-1-7 0,9-1 0,-4-4 0,51-49 0,-55 39 0,-1-1 0,53-92 0,-63 93 0,-3 0 0,28-80 0,-43 92 0,-3-2 0,-1 0 0,-1 0 0,-2 1 0,-2-1 0,-6-49 0,3-11 0,1 64 0,-3-1 0,0 1 0,0 1 0,-20-54 0,-8-29 0,27 80 0,-3 1 0,-1-1 0,-2 2 0,-1-1 0,-1 2 0,-1 1 0,-2-1 0,-37-49 0,10 17 0,35 47 0,1 2 0,-1 0 0,1 1 0,-3-1 0,1 0 0,0 2 0,0 0 0,-2 1 0,0-1 0,0 1 0,-23-11 0,-35-14 208,50 22-433,0 2 1,-2 0-1,1 2 0,-1-1 0,0 2 1,-32-5-1,23 9-6601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3.601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90 1 24575,'2'39'0,"-4"-2"0,-2 2 0,-1-1 0,-13 53 0,13-62 0,0 1 0,1 1 0,1 43 0,3-43 0,-2-1 0,0 1 0,-9 37 0,-1-2 0,3-2 0,2 2 0,4 0 0,8 95 0,-2-18 0,-3-104 0,2 0 0,2-2 0,13 60 0,-4-41 0,-1-11 0,-2 3 0,-1-1 0,1 53 0,-9-69 0,3-2 0,9 35 0,4 50 0,-13-74 0,11 48 0,-8-52 0,6 72 0,-13-96 0,0 31 0,2-3 0,1 3 0,18 72 0,-11-62 0,-2 1 0,-3 0 0,-3 2 0,-5 93 0,-1-20 0,6 12 0,-5 148 0,-11-217 342,14-67-485,-2 0 1,1 0 0,-1 0 0,-1-2-1,1 2 1,0 0 0,-1-1 0,-1 1 0,3-2-1,-3 1 1,-6 6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43.975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45 392 24575,'0'-6'0,"2"0"0,-2-1 0,1 0 0,1 0 0,2 2 0,-3-2 0,3 1 0,-3 1 0,3-1 0,-1 0 0,0 1 0,8-7 0,58-64 0,-52 59 0,-2 3 0,1 0 0,1 1 0,0 3 0,-1-2 0,3 2 0,30-14 0,-5 7 0,83-22 0,-81 27 0,5-1 0,0 1 0,1 3 0,87-4 0,-32 11 0,180 7 0,-267-3 0,-1 1 0,-1 1 0,1 1 0,0 0 0,-1 2 0,-1-1 0,2 1 0,-2 3 0,0-1 0,0 1 0,-2 0 0,2 2 0,-4 0 0,3 1 0,-3 1 0,18 20 0,14 18 0,-4 4 0,0 2 0,-4 0 0,58 126 0,-73-130 0,-3 2 0,-2-1 0,18 116 0,-28-110 0,-4 0 0,-1 0 0,-9 63 0,6-102 0,-1 0 0,-1 0 0,-3 0 0,1 0 0,-1-2 0,-1 2 0,-2-2 0,1 1 0,-2-1 0,-1 0 0,-21 30 0,-24 24 0,39-47 0,-1-3 0,-26 29 0,-4-4 0,18-15 0,-2-4 0,-38 31 0,41-44 0,-1-2 0,-1-1 0,1-2 0,-1-2 0,-1 0 0,-41 7 0,71-17 0,-218 37 0,164-28 0,-95 3 0,123-12 0,-1-2 0,0 0 0,0-1 0,2-2 0,-32-10 0,28 3 0,2-2 0,1 1 0,-1-4 0,2 0 0,-34-27 0,-50-31 0,66 50 0,-154-97 0,179 103-1365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1.335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1690 390 24575,'-2'-7'0,"-1"2"0,1-2 0,-1 0 0,-1 2 0,1-1 0,-1 0 0,-1 1 0,2 0 0,-2 0 0,0 0 0,-7-7 0,0 0 0,-13-11 0,-1 1 0,1 1 0,-4 1 0,-39-22 0,29 20 0,21 11 0,-1 3 0,0 1 0,-1 0 0,0 2 0,-1 0 0,1 0 0,-22 0 0,-26-7 0,24 5 0,0 2 0,-2 2 0,2 3 0,0 0 0,0 3 0,-85 16 0,75-9 0,1 4 0,-1 1 0,3 4 0,-2-1 0,-60 36 0,99-43 0,-1-3 0,2 2 0,-1 2 0,0 0 0,3 0 0,-3 0 0,4 1 0,-21 28 0,3 5 0,-34 76 0,42-78 0,-5 13 0,-30 113 0,17-45 0,29-87 0,1-1 0,2 0 0,1 0 0,4 2 0,-1-1 0,7 50 0,-2 5 0,-1-64 0,0 1 0,1-1 0,2 0 0,2 0 0,0 0 0,3-2 0,0 0 0,0 0 0,2 0 0,2-1 0,1-1 0,0 0 0,2-1 0,2 0 0,30 30 0,-37-44 0,0 0 0,0-1 0,16 8 0,25 18 0,-24-14 0,1-3 0,1-1 0,-1 0 0,3-3 0,43 15 0,-13-6 0,-33-12 0,2-1 0,61 7 0,-23-4 0,-12-4 0,-1-4 0,1-2 0,83-4 0,-36-3 0,-83 4 0,0-3 0,-2-1 0,2 1 0,0-2 0,-2-2 0,1 0 0,1 1 0,-4-5 0,32-14 0,-10 1 0,-1-3 0,-1 0 0,48-46 0,-45 39 0,-30 26 0,1-2 0,0-2 0,14-14 0,-11 9 0,-3-1 0,1 1 0,-3-2 0,2-1 0,-1 1 0,-3-1 0,0-1 0,-1 1 0,0-2 0,-2 2 0,0-2 0,-1 1 0,-1-35 0,-1-272 0,-4 145 0,0 144 0,-11-63 0,6 60 0,-2-48 0,8 59 0,-3 1 0,1 1 0,-16-54 0,9 32 0,3-2 0,2 1-1,4 1 1,4-85 0,0 23-1364,-3 79-5462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5.817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86 1 24575,'0'1253'0,"1"-1215"0,13 66 0,-7-63 0,1 50 0,-9 6 0,-1-65 0,0-2 0,4 3 0,0-3 0,1 1 0,12 53 0,-6-51 0,-1-1 0,-3 2 0,0-2 0,0 34 0,-6 139 0,-3-80 0,4-65 0,2-4 0,-2 1 0,-5-1 0,-14 83 0,11-96 0,-2 52 0,8-67 0,-1 3 0,-1-2 0,-3-1 0,-15 52 0,10-43 0,1 2 0,-8 44 0,-1 12 0,13-56 0,0 0 0,4 2 0,1 0 0,4 52 0,-2-49 0,0-41 0,0-1 0,0 1 0,0 1 0,0-2 0,0 1 0,1 0 0,-1-1 0,2 1 0,-2-1 0,2 1 0,-1 3 0,1-5 0,-2-1 0,0 0 0,0 0 0,2 2 0,-2-2 0,0 0 0,2 0 0,-2 0 0,0 2 0,0-2 0,1 0 0,-1 0 0,0 0 0,2 0 0,-2 0 0,0 0 0,2 0 0,-2 0 0,0 0 0,1 0 0,-1 0 0,0 0 0,2 0 0,-2 0 0,0 0 0,2 0 0,-2 0 0,0 0 0,1 0 0,-1 0 0,2-2 0,5-3 0,0 1 0,-1-2 0,0 1 0,0 0 0,10-12 0,-6 5 0,47-48 0,-31 35 0,-1 0 0,41-57 0,9-1 0,-68 76 29,-1 1 0,1-1 0,0 2 0,1-2 0,-1 2 0,2 0 0,-2 1 0,1-1 0,11-3-1,40-24-1682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0.74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71 0 24575,'0'1725'0,"-3"-1677"0,-2-1 0,-4 2 0,-1-3 0,-24 73 0,24-89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2.720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1 437 24575,'0'-10'0,"2"0"0,-1 0 0,1 0 0,1 1 0,1-1 0,-1 0 0,1 1 0,1-1 0,-2 2 0,14-18 0,5-4 0,37-43 0,-35 53 0,0-1 0,0 3 0,1 1 0,0 0 0,3 1 0,36-16 0,-27 19 0,1-1 0,-1 2 0,0 4 0,2-1 0,-2 2 0,2 4 0,0 0 0,65 3 0,-14-2 0,67 4 0,-140-1 0,0 1 0,0 1 0,0 1 0,0-1 0,0 2 0,29 14 0,179 110 0,-200-114 0,3 2 0,-3 2 0,-1-1 0,-1 3 0,0 1 0,-1 0 0,-2 0 0,32 47 0,43 74 0,-91-138-97,-1-2-1,0 2 1,1-1-1,-1-1 1,2 0-1,-1 1 1,1-1-1,-2-1 1,2 1-1,0-1 1,0 1-1,1-1 0,7 1 1,14 4-6729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1.40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0 24575,'0'2630'0,"2"-2597"0,1-3 0,11 48 0,-8-44 0,6 66 0,-10 415 0,-4-245 0,-1-226 0,0 0 0,-20 68 0,15-83-1365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4.055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1 474 24575,'0'-2'0,"0"-1"0,2 1 0,-2 0 0,1-1 0,-1 1 0,2 1 0,-2-1 0,2 0 0,-1 1 0,1-3 0,-2 2 0,2 1 0,0-1 0,-1 0 0,1 1 0,0 1 0,1-4 0,39-25 0,-28 21 0,23-17 0,53-52 0,-64 54 0,-1-1 0,2 4 0,61-38 0,-57 39 0,3 4 0,-2 0 0,2 3 0,59-15 0,65-11 0,-86 20 0,-50 9 0,0 4 0,0 0 0,34-3 0,258 6 204,-158 4-1773,-122-2-5257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6.220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0 0 24575,'3'7'0,"-1"-2"0,1 2 0,-1-2 0,2 0 0,-1 0 0,0 0 0,1 0 0,1 0 0,-2-1 0,1 1 0,1-2 0,5 5 0,3 6 0,370 371 0,-233-238 0,-127-126 0,50 33 0,-47-37 0,-3 1 0,30 28 0,299 308 0,-340-342 31,0 0 0,2-2 0,-1 0 0,1-1 0,-1-1 0,3 1 0,-3-2 0,2-1 1,2 1-1,21 5 0,-6-3-373,-2-4 1,3 0 0,-1-2-1,44-1 1,-42-2-6485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34.395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0 0 24575,'0'0'-8191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34.395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0 0 24575,'0'0'-8191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47.986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1886 503 24575,'0'-7'0,"-1"0"0,1 0 0,-2 1 0,2 0 0,-2 0 0,-1-1 0,1 2 0,1-2 0,-3 0 0,1 2 0,1 0 0,-3-2 0,2 2 0,-1 0 0,-6-7 0,-7-5 0,-2 2 0,1 0 0,-21-12 0,-31-26 0,55 41 0,0 2 0,0 0 0,-2 2 0,0-1 0,0 1 0,-29-8 0,-24-11 0,37 14 0,-1 1 0,-56-12 0,-25-8 0,91 25 0,-2 0 0,3 2 0,-3 2 0,-40-4 0,-108 10 0,65 1 0,84-4 0,-2 0 0,1 3 0,1-1 0,-1 3 0,1 0 0,-1 2 0,1 1 0,1 1 0,1-1 0,-1 4 0,0 0 0,2 0 0,0 3 0,0-1 0,2 1 0,-1 2 0,3 2 0,-20 18 0,11-10 0,2 2 0,-1 1 0,3 2 0,1 1 0,0 1 0,-21 47 0,16-17 0,15-42 0,0 4 0,2-3 0,2 1 0,1 2 0,0-1 0,2 0 0,-5 52 0,13 475 0,-3-538 0,0-1 0,2 1 0,0-1 0,-1 1 0,3 0 0,-1-3 0,2 3 0,0 0 0,1-3 0,5 15 0,3-6 0,-1 1 0,3-3 0,-1 1 0,32 30 0,3-2 0,-28-23 0,1 0 0,1-2 0,2-2 0,1 1 0,0-3 0,34 20 0,13-3 0,4 2 0,154 53 0,-193-78 0,0-3 0,0-1 0,0-1 0,73 1 0,-30-8 0,162-6 0,-219 2 0,1 1 0,-1-2 0,-1 0 0,1-4 0,-1 1 0,1-1 0,30-16 0,-23 6 0,-10 7 0,-2 0 0,2 1 0,-3-5 0,1 3 0,29-31 0,-30 23 0,0-1 0,-1-1 0,-3-1 0,2 0 0,-3-1 0,-1-1 0,1 1 0,-4-2 0,9-29 0,23-97 0,-23 82 0,-12 49 0,-1-2 0,0 2 0,0-34 0,-2-442 0,-8 251 0,4-289 0,0 553 0,-3 0 0,1 0 0,-10 29 0,-3 35 0,8 355 0,9-242 0,-2 671 0,3-843 0,-1 2 0,3-1 0,0-1 0,0 0 0,4 0 0,-2 0 0,1 0 0,24 38 0,-8-11 0,-19-42-72,-2 0 1,3 1-1,-1-1 0,0 0 0,2-2 0,-2 1 0,1-1 0,1 2 1,0-2-1,0 0 0,0-1 0,1 1 0,-1-2 0,1 2 0,1-1 1,-3-3-1,3 3 0,10 1 0,9-2-6754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1.644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 0 24575,'0'2864'0,"2"-2825"0,11 63 0,-6-60 0,2 50 0,-8-41 0,-4 369 0,-2-389-1365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5.144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1 322 24575,'0'-8'0,"2"1"0,-1-2 0,1 1 0,1-1 0,-1 1 0,2 1 0,-1-1 0,0 1 0,2-2 0,-1 3 0,1-1 0,0 0 0,7-8 0,13-14 0,46-39 0,-57 56 0,0 2 0,-1 0 0,1 0 0,1 1 0,-1 1 0,1-1 0,0 3 0,2 1 0,-2-2 0,2 2 0,-2 1 0,2 1 0,19-2 0,23 0 0,1 3 0,67 7 0,-9-2 0,-89-3 0,-2 0 0,0 2 0,2 2 0,-2-1 0,0 2 0,51 17 0,-56-13 0,9 1 0,-2 2 0,0-1 0,-1 3 0,0 1 0,0 2 0,-2 0 0,30 27 0,120 132 0,-166-164 0,0 0 0,-1 2 0,1-2 0,-3 1 0,1 1 0,7 18 0,-6-15 0,-1 2 0,25 30 0,-16-24 0,-2 1 0,0 1 0,-1 0 0,-3 0 0,1 2 0,-2 0 0,-1-1 0,-2 3 0,0-2 0,1 38 0,9 23 0,-10-56 0,-2 0 0,3 44 0,-8-59 0,2 20 0,-2 1 0,-8 55 0,6-83 0,0-2 0,-1 2 0,-1 0 0,1 0 0,-2 0 0,0-2 0,0 0 0,0 2 0,-2-2 0,0 0 0,0-1 0,-11 13 0,13-17 0,-60 61 0,-1-5 0,-90 68 0,102-92 0,25-13 0,-1-4 0,-3 0 0,1-1 0,0 0 0,-54 16 0,50-23 0,0-3 0,1-1 0,-1-3 0,-1 0 0,-50 0 0,40-5 0,0-3 0,-57-9 0,84 9 0,-1-2 0,3 0 0,-1-2 0,-1-2 0,1 1 0,2-1 0,-32-19 0,20 6 110,2-2 1,-37-37-1,45 39-449,-3 1-1,2 1 1,-4 3 0,-42-30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8.478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1725 319 24575,'-2'-5'0,"0"-1"0,1 1 0,-3 0 0,1 0 0,1 0 0,-1 0 0,-1 0 0,-1 0 0,2 1 0,-1-1 0,-1 2 0,-5-7 0,-5-4 0,-2-4 0,-2 1 0,-1 0 0,0 0 0,-1 2 0,-1 1 0,0 0 0,0 3 0,-1-1 0,-1 2 0,0 1 0,-1 1 0,1-1 0,-2 4 0,-33-5 0,30 6 0,-54-14 0,56 11 0,-2 0 0,-37-3 0,-42 5 0,-136 12 0,217-6 0,0 3 0,-2 1 0,2 2 0,-40 13 0,52-15 0,0 2 0,0 1 0,1-1 0,1 2 0,-1 1 0,0 0 0,3 0 0,-25 24 0,-18 25 0,-53 80 0,54-57 0,6 1 0,-46 107 0,86-173 0,2-2 0,0 2 0,1 0 0,1 0 0,1 1 0,-1 18 0,5 113 0,1-68 0,-5-55 0,4-1 0,0 1 0,-1 1 0,5-2 0,-1 1 0,0-3 0,3 3 0,1-1 0,-1-1 0,2 0 0,2-1 0,0-1 0,30 41 0,6 0 0,-23-28 0,60 60 0,-60-71 0,3-2 0,-1-2 0,2-1 0,47 25 0,-36-20 0,45 20 0,-53-32 0,-13-4 0,-2-1 0,0-2 0,2 0 0,30 5 0,63 9 0,-73-11 0,1-1 0,42 0 0,-25-5 0,238-6 0,-276 1 0,-1 0 0,-1-1 0,2-1 0,-2 0 0,0-2 0,0 0 0,0-1 0,15-11 0,21-13 0,47-42 0,-48 33 0,-15 0 192,-20 23-1749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15.344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1999 2542 24575,'0'-33'0,"-1"-1"0,-1 2 0,-3 0 0,-16-56 0,16 69 0,-1 1 0,-1 1 0,-2 0 0,1 0 0,-2 0 0,-1 2 0,1-2 0,-2 3 0,-21-25 0,7 15 0,11 7 0,0 2 0,-2 0 0,0 0 0,-2 1 0,0 1 0,1 1 0,-1 0 0,-27-10 0,-165-66 0,175 78 0,-59-11 0,32 9 0,1 4 0,-1 3 0,0 1 0,-86 8 0,29-3 0,84 1 0,2 3 0,-56 12 0,14-3 0,59-9 0,0-2 0,2 2 0,-2 0 0,2 2 0,0 2 0,-1-3 0,1 3 0,0 1 0,-17 14 0,-14 13 0,-52 60 0,72-72 0,4 1 0,2-1 0,-1 2 0,3 0 0,1 0 0,0 2 0,2 2 0,1-1 0,2 1 0,0 1 0,4-2 0,-1 3 0,3-1 0,0 2 0,1-2 0,2 63 0,3 22 0,3 159 0,2-239 0,1-1 0,0 1 0,3-1 0,1-1 0,2 1 0,1-1 0,3-1 0,19 34 0,-31-59 0,11 19 0,2 1 0,0-2 0,1 1 0,38 38 0,-25-39 0,1-2 0,2-1 0,0 0 0,1-4 0,1-1 0,54 21 0,-60-28 0,3 0 0,-3-2 0,2-1 0,1-3 0,61 6 0,169-8 0,-136-8 0,-108 4 0,1-1 0,1-3 0,-3 1 0,1-1 0,1-1 0,-1-1 0,-1-1 0,28-14 0,0-4 0,-2-2 0,42-34 0,-58 39 0,-3 0 0,0-4 0,-1 1 0,-2 0 0,0-4 0,19-29 0,6-3 0,-33 46 0,-2 0 0,0-1 0,0-1 0,8-18 0,2-11 0,-3 9 0,-3 1 0,1-3 0,14-52 0,-1-25 0,-18 81 0,-2-2 0,-1-1 0,-2 1 0,1-51 0,-6-1009 0,-5 504 0,3 535 0,-2 2 0,-15-81 0,10 75 0,2 0 0,3 1 0,6-72 0,-1 56 0,-8-101 0,0 151 0,-14-51 0,-1 2 0,23 117 0,-4 49 0,-1-9 0,2 790 0,-2-840 0,-1-1 0,-11 50 0,8-46 0,-8 64 0,12 731 0,6-401 0,-4 435 0,0-848 0,1 2 0,3-1 0,-3 1 0,3-2 0,1 0 0,0 0 0,0 1 0,2-1 0,0 0 0,-1-1 0,18 23 0,-20-32 0,-1 0 0,2 2 0,-2-2 0,2 0 0,1 0 0,-1-1 0,0 1 0,0-2 0,0 2 0,2-2 0,-2 1 0,2-1 0,-2-1 0,1 1 0,1-1 0,0 1 0,0-1 0,0 0 0,-1-2 0,1 2 0,0-2 0,0 0 0,-1 0 0,1 0 0,0 0 0,0-2 0,0 2 0,-1-2 0,13-5 0,28-23-1365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23.537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152 1571 24575,'0'-2'0,"0"2"0,0-1 0,2-1 0,-2 2 0,0-2 0,0 2 0,1-1 0,-1-1 0,2 2 0,-2-2 0,0 2 0,2-1 0,-2 1 0,1-2 0,-1 2 0,2-2 0,-2 2 0,2-2 0,-1 2 0,-1 0 0,2-1 0,1-1 0,31-10 0,-17 5 0,78-30 0,-47 19 0,-1-1 0,84-51 0,69-57 0,-151 98 0,75-32 0,16-6 0,48-18 0,-152 65 0,15-6 0,-2-3 0,0-1 0,-1-4 0,52-46 0,-80 55 0,0-1 0,-1 1 0,-2-2 0,0-2 0,-2 0 0,-1 0 0,-1-1 0,-3-1 0,16-57 0,-23 71 0,2-1 0,-3-1 0,0 0 0,-1 2 0,-1-1 0,0-1 0,-1 1 0,-5-27 0,3 35 0,1 0 0,-1 0 0,0 0 0,-1 1 0,-1-1 0,0 2 0,0-1 0,0 1 0,0-1 0,-2 1 0,0-1 0,0 3 0,1-1 0,-3-2 0,2 4 0,-13-10 0,1 3 0,1 2 0,1 0 0,-3 1 0,1 1 0,-1-1 0,-28-4 0,-11-2 0,28 6 0,1 2 0,-1 2 0,-53-5 0,-428 12 0,493-1 0,-1-1 0,1 4 0,-1-1 0,1 1 0,-1 1 0,1 0 0,0 2 0,2-1 0,-1 3 0,-1-1 0,2 2 0,0 1 0,2 0 0,-2 1 0,2 0 0,1 2 0,-26 28 0,-6 7 0,0-1 0,-56 75 0,63-67 0,-59 112 0,86-144 0,2 3 0,0-2 0,1 3 0,3-1 0,-1 0 0,2 0 0,-2 41 0,9 364 0,-1-415 0,1-2 0,1 2 0,1-2 0,1 1 0,0 0 0,0 0 0,2-1 0,0-1 0,11 19 0,6 3 0,3 0 0,34 33 0,-34-38 0,0 1 0,-5-7 0,2 1 0,35 31 0,-31-38 0,-1-2 0,0 0 0,2-2 0,-1 0 0,1-3 0,2 0 0,-1-2 0,1-1 0,42 6 0,-9-1 0,-28-6 0,-1-1 0,64 3 0,-69-8 0,253-6 0,-256 1 0,-1-1 0,-1-1 0,1-1 0,-1-1 0,0-2 0,-1-1 0,0 0 0,37-24 0,-15 5 0,-1-3 0,-2-2 0,43-42 0,-43 39 261,-30 26-586,-1 1-1,0 0 1,-2-2 0,19-22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09.396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1961 435 24575,'-2'-5'0,"1"-2"0,-1 0 0,-2 0 0,3 2 0,-3-1 0,1 1 0,-7-11 0,1 3 0,-1-3 0,-3 1 0,1 2 0,-2-1 0,1 1 0,-1 1 0,-1 0 0,0 0 0,-1 2 0,-23-12 0,-42-31 0,54 35 0,0 1 0,-2 1 0,0 3 0,-1-1 0,-1 2 0,1 2 0,-3 0 0,-39-5 0,5 1 0,34 6 0,-3 1 0,-62-3 0,38 8 0,-352 5 0,399-1 0,-2 2 0,-1-1 0,3 0 0,-1 1 0,-1 1 0,1 0 0,1 2 0,-1-1 0,2 1 0,-1 2 0,-19 14 0,-7 11 0,1 0 0,-34 46 0,-15 11 0,67-70 0,1-1 0,1 2 0,-1 0 0,4 2 0,-1 0 0,1-1 0,2 3 0,-11 26 0,20-43 0,-11 31 0,-15 62 0,20-51 0,-1-15 0,5 1 0,0-2 0,0 40 0,4-2 0,7 247 0,-3-301 0,1-2 0,2 1 0,0-1 0,0 0 0,2 0 0,0 0 0,1 0 0,14 21 0,-1-6 0,1-2 0,2-1 0,26 29 0,-24-36 0,1 0 0,2 0 0,45 25 0,-23-15 0,-5-4 0,76 31 0,24 12 0,-134-64 0,-1-2 0,1 0 0,2 0 0,-2 0 0,1-1 0,1-1 0,25 2 0,3-2 0,51-4 0,-64-1 0,0 2 0,2 0 0,-3 2 0,49 10 0,-50-4 0,2-3 0,-1 0 0,0-1 0,0-1 0,1-1 0,0-2 0,0-2 0,0-1 0,-2-1 0,2-1 0,-1 0 0,37-15 0,-35 4 0,-1 1 0,0-3 0,-2-1 0,0-1 0,0-1 0,33-35 0,-45 38 0,0-1 0,14-25 0,28-32 0,-38 50 0,-2 1 0,0-1 0,-2-1 0,-1 0 0,-2-2 0,17-47 0,-9 24 0,-13 30 0,-1-1 0,0 1 0,-1-1 0,-2 1 0,0-33 0,-4-121 0,-3 69 0,3 80 0,-3 2 0,-9-50 0,-6-35 0,0-17 0,11 91 0,-4-74 0,14-327 0,-2 486 0,-2 0 0,-3 0 0,-12 58 0,9-42 0,-1 1 0,6 0 0,1 0 0,10 86 0,8-46 0,-11-67 0,5 52 0,-10-40 0,0-4 0,2 1 0,3-1 0,10 53 0,-8-57 0,-2 1 0,-2 0 0,-1 0 0,-5 46 0,1-29 0,5 66 0,18-32 0,-15-73 0,-1 0 0,6 37 0,-6 63 0,-4-56 0,16 99 0,-5-69 0,-5 1 0,-7 167 0,-3-94 0,6-6 0,-8 182 0,1-319 0,-1 2 0,0-2 0,-1 0 0,-3 0 0,-1-1 0,0 1 0,-2-2 0,0-1 0,-3 1 0,-21 30 0,-18 12 0,-122 121 0,94-105 0,60-64 0,-1 0 0,-1-2 0,-44 25 0,27-23 0,-1-2 0,0-2 0,-1 0 0,-74 12 0,102-23 0,-34 2 0,0 1 0,0-3 0,-2-3 0,-88-7 0,103-1 0,1 0 0,1-1 0,0-3 0,0-1 0,0 1 0,2-5 0,0 1 0,-38-26 0,43 23 0,2-4 0,-3 1 0,5-2 0,-38-42 0,45 45 0,-7-5 0,-1-3 0,4 1 0,-1-2 0,-24-45 0,21 25 0,10 22 0,1 0 0,1-2 0,0 0 0,-7-34 0,16 46 0,-7-32 0,0-2 0,3 0 0,-2-54 0,9-20 0,4-184 0,-3 289-227,1 0-1,2-1 1,1 3-1,-2-3 1,16-33-1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4.607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41 0 24575,'0'1142'0,"-2"-1111"0,-1-1 0,-11 50 0,7-48 0,-6 68 0,11 624 0,5-348 0,-1-345 0,1-1 0,11 50 0,-7-48 0,5 68 0,-14 20 0,0-81 0,2 0 0,0 0 0,4-1 0,11 65 0,-3-40 0,-4 1 0,-3-1 0,-1 1 0,-8 104 0,1-24 0,3-27-1365,0-85-5461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8.493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0 437 24575,'3'-7'0,"1"-1"0,1 1 0,-2 0 0,2 1 0,0-1 0,1 2 0,-1-2 0,1 2 0,-1 0 0,11-7 0,-8 4 0,31-30 0,-3 3 0,59-43 0,-70 59 0,-3 2 0,2 0 0,-2 2 0,3 0 0,-1 1 0,1 2 0,1 0 0,54-15 0,14 7 0,-61 10 0,1 3 0,-1 0 0,49-1 0,-26 6 0,279 7 0,-321-3 0,-2-1 0,1 3 0,1-2 0,-2 3 0,1-2 0,-1 2 0,0 0 0,0 2 0,0 0 0,15 10 0,3 6 0,-3 3 0,36 35 0,-31-26 0,-20-23 0,-2 4 0,1-3 0,-1 2 0,-2 1 0,9 18 0,-7-16 0,1 3 0,19 28 0,-3-15 0,-1 3 0,-3 0 0,-1 0 0,19 48 0,-14-7 0,26 127 0,-43-161 0,-2 7 0,-3-2 0,-1 2 0,-3 0 0,-7 85 0,-8-33 0,7-64 0,-3 54 0,10-57 0,-1 1 0,-5-1 0,-12 69 0,11-82-455,4 1 0,-4 30 0,5-21-6371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47.986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1113 297 24575,'0'-4'0,"-1"0"0,1 0 0,-1 0 0,1 1 0,-1-1 0,-1 0 0,1 1 0,0-1 0,-1 0 0,0 1 0,1 0 0,-2-1 0,1 1 0,0 0 0,-4-4 0,-4-3 0,-1 1 0,0 0 0,-12-7 0,-18-15 0,32 24 0,0 1 0,0 0 0,-1 1 0,0 0 0,0 0 0,-17-4 0,-14-7 0,21 8 0,0 1 0,-33-7 0,-15-5 0,54 15 0,-1 0 0,1 1 0,-1 1 0,-24-2 0,-64 6 0,39 0 0,49-2 0,-1 0 0,1 2 0,0-1 0,0 2 0,0 0 0,0 1 0,0 1 0,1 0 0,0 0 0,0 2 0,0 0 0,1 0 0,0 2 0,0-1 0,1 1 0,0 1 0,1 1 0,-11 11 0,6-6 0,1 1 0,0 1 0,1 1 0,1 0 0,0 1 0,-12 28 0,9-10 0,9-25 0,0 2 0,1-1 0,1 0 0,1 1 0,0 0 0,1 0 0,-3 30 0,8 281 0,-2-318 0,0 0 0,1 0 0,0 0 0,0 0 0,1 0 0,0-1 0,1 1 0,0 0 0,0-1 0,4 8 0,1-3 0,0 0 0,1-1 0,0 0 0,19 18 0,1-1 0,-16-14 0,1 0 0,0-1 0,1-1 0,1 0 0,0-1 0,20 11 0,8-1 0,2 1 0,91 31 0,-114-46 0,0-2 0,0 0 0,0-1 0,43 1 0,-18-5 0,96-4 0,-129 2 0,0 0 0,0-1 0,-1 0 0,1-2 0,-1 0 0,1 0 0,17-10 0,-13 4 0,-6 4 0,-1 0 0,1 0 0,-2-2 0,1 1 0,17-18 0,-18 14 0,0-1 0,0-1 0,-2 0 0,1 0 0,-2-1 0,0 0 0,0 0 0,-2-1 0,5-17 0,14-57 0,-14 48 0,-7 29 0,0-1 0,-1 1 0,1-20 0,-2-261 0,-4 148 0,2-170 0,0 326 0,-2 0 0,1 0 0,-6 17 0,-2 21 0,5 209 0,5-142 0,-1 395 0,2-497 0,-1 1 0,2 0 0,0-1 0,0 0 0,2 0 0,-1 0 0,1 0 0,14 22 0,-5-6 0,-11-25-72,-1 0 1,1 1-1,0-1 0,0 0 0,1-1 0,-1 1 0,1-1 0,0 1 1,0-1-1,0 0 0,0-1 0,1 1 0,-1-1 0,1 1 0,0-1 1,-1-1-1,1 1 0,6 1 0,6-1-6754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26.286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1792 477 24575,'0'-8'0,"0"-1"0,-1 3 0,-1-3 0,0 2 0,-1-1 0,1 1 0,-1 0 0,0-1 0,-1 1 0,1 0 0,-2 0 0,1 1 0,-1 1 0,0-2 0,0 0 0,0 2 0,-10-9 0,-12-6 0,-1 0 0,-51-29 0,50 32 0,-20-9 0,-95-35 0,37 17 0,54 22 0,3 2 0,-5 3 0,-82-17 0,103 29 0,-1 0 0,-1 3 0,2 2 0,-2 0 0,1 3 0,-62 13 0,74-11 0,1 2 0,0-1 0,-1 3 0,3-1 0,0 2 0,-1 2 0,1 0 0,0 0 0,1 2 0,0 1 0,-18 19 0,-2 8 0,-62 89 0,53-69 0,26-31 0,0-1 0,2 1 0,-24 52 0,16-24 0,15-33 0,1-3 0,2 4 0,0-1 0,1 1 0,-6 41 0,15-58 0,0-2 0,0 1 0,0 1 0,2-1 0,-1-1 0,1 0 0,1 3 0,1-3 0,-2 1 0,1-1 0,2-1 0,-2 1 0,3 1 0,-1-2 0,0 1 0,0-1 0,2 0 0,-1-1 0,13 11 0,3 2 0,2-2 0,-1 0 0,1-2 0,2-1 0,28 11 0,-27-13 0,3-2 0,-1 0 0,2-1 0,-2-2 0,55 3 0,157-5 0,-148-7 0,-44-1 0,2-2 0,-2-4 0,72-20 0,-37 9 0,-14 1 0,-48 11 0,0 3 0,2 0 0,33-4 0,-26 6 0,-2 3 0,1 0 0,1 2 0,-1 1 0,31 9 0,-49-10 0,0 3 0,0-2 0,0 2 0,0 0 0,-2 0 0,2 0 0,-2 2 0,0 0 0,0 1 0,-1-1 0,1 2 0,-2-1 0,1 1 0,-1 1 0,9 12 0,-7-7 0,0 0 0,1 1 0,-3 1 0,-1-1 0,1 1 0,-1 0 0,-2 2 0,0-2 0,0 2 0,-1-1 0,-3 1 0,3 35 0,-4-39 0,2 2 0,-4-1 0,2 1 0,-2-2 0,-1 2 0,-1-2 0,1 0 0,-2 0 0,0 1 0,0-1 0,-2 0 0,-2 0 0,3-1 0,-3 0 0,-1-1 0,2 1 0,-3-2 0,0-1 0,-13 15 0,-22 16 0,22-18 0,1-2 0,-1-2 0,-2 1 0,-1-3 0,-44 25 0,46-31 0,-2-1 0,-1 0 0,-38 9 0,58-18 0,-41 9 0,0 0 0,-1-5 0,-66 5 0,-27-10 0,-186-6 0,309 2 0,0-1 0,-1-1 0,1 0 0,1-2 0,-1 1 0,1-3 0,1 1 0,-1-2 0,-30-23 0,22 13 0,0-2 0,1 0 0,3-2 0,-1-1 0,-24-33 0,1-15-1365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1.109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196 1 24575,'0'12'0,"-2"0"0,1 1 0,-3-1 0,-6 22 0,-7 34 0,-5 76 0,12-95 0,1 2 0,1 61 0,8-72 0,-2-1 0,-3 2 0,-10 51 0,6-30 0,3 1 0,0 0 0,10 113 0,-1-45 0,-1-8 0,-5 145 0,-14-173 0,10-70 0,-5 53 0,9 4 0,3-35 0,-4-1 0,-13 69 0,12-88 0,0 0 0,3 1 0,-1-1 0,3 0 0,0 2 0,2-2 0,1 0 0,0 0 0,3 0 0,0 0 0,3 0 0,-1-1 0,2-1 0,1 1 0,0-1 0,23 33 0,-1-4 0,-22-34 0,1 2 0,2-1 0,1-3 0,0 3 0,19 17 0,31 23 0,47 43 0,-97-92 0,2 0 0,-2-2 0,2 0 0,0-2 0,37 14 0,-6-5 0,57 9 0,-39-11 0,-32-8 0,1 0 0,64 3 0,-50-8 87,91-2 137,-126 0-411,-2-2 1,0 0 0,1 0 0,-1-1 0,0 0-1,0-1 1,0-1 0,16-8 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3.795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0 364 24575,'2'-4'0,"-2"3"0,1-3 0,1 1 0,-2-1 0,2 1 0,-1 0 0,1 1 0,0-1 0,0-1 0,1 2 0,-1-1 0,-1 1 0,3-1 0,-3 1 0,3 1 0,-2-1 0,6-3 0,50-31 0,111-38 0,-133 57 0,45-29 0,-62 32 0,-1 3 0,3 0 0,-1 1 0,0 0 0,2 2 0,-1 1 0,43-10 0,-35 13-341,0-1 0,-2-1-1,49-18 1,-45 12-6485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35.281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 9 24575,'2'4'0,"-2"1"0,1-2 0,1 2 0,0-1 0,-1 1 0,3-2 0,-2 1 0,-1-1 0,3 2 0,-1-1 0,-1-1 0,1 0 0,6 4 0,13 20 0,83 131 0,-48-75 0,67 129 0,-90-139 0,-4 1 0,25 84 0,-26-73 0,4-1 0,5-2 0,62 102 0,-83-156 0,3 7 0,49 57 0,-47-65 0,-1 2 0,-1-1 0,19 38 0,-32-54 0,8 26 0,2-3 0,3-1 0,1 2 0,1-4 0,35 41 0,-51-68 0,-3 0 0,2 0 0,0 0 0,0 0 0,0-1 0,0 1 0,0-2 0,7 4 0,-10-5 0,0-2 0,-1 0 0,1 0 0,0 1 0,-1-1 0,1 0 0,0 0 0,0 0 0,-1 0 0,1 0 0,0-1 0,-1 1 0,1 0 0,0 0 0,-1-2 0,1 2 0,0 0 0,0-2 0,-1 2 0,1-2 0,-2 2 0,2-1 0,-1-1 0,1 2 0,0-2 0,-2 1 0,1 1 0,1-2 0,-2 0 0,2 1 0,-2-1 0,1-1 0,18-26 0,-2 0 0,24-56 0,6-15 0,-30 66 0,-3-1 0,-1-1 0,-3-1 0,14-65 0,-17 66 0,20-58 0,4 0 0,4 1 0,75-139 0,-54 117 0,-35 77 0,38-53 0,-35 57 0,32-64 0,5-21 0,-31 65 0,-3-4 0,24-67 0,-24 49-1365,-13 45-5461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43.483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46 0 24575,'1'110'0,"3"-45"0,-6-3 0,0 3 0,-14 80 0,0-50 0,8 0 0,1 2 0,10 116 0,-1-63 0,0-122 0,1 3 0,1-1 0,1-1 0,1 0 0,3 2 0,-1-4 0,3 1 0,21 42 0,-10-29 0,2-1 0,1-1 0,2 0 0,58 60 0,-34-47 0,64 53 0,-93-88 0,2 0 0,-1 0 0,3-3 0,-1-1 0,51 21 0,-38-20 0,-1-3 0,2-2 0,0-1 0,0-1 0,76 3 0,-72-10 0,16 2 0,-1-2 0,74-12 0,-114 9 0,1-1 0,-2-1 0,2 0 0,-2-2 0,1 1 0,-1-3 0,0 1 0,-2-1 0,2-1 0,-1 0 0,17-17 0,23-22 0,-32 32 0,-2-4 0,41-41 0,81-148 0,-34 45 0,-42 82 0,-38 47 0,35-55 0,-57 77 0,1 1 0,-2-1 0,-1-1 0,-1 1 0,1-1 0,-1 0 0,-2 0 0,2-18 0,19-105 0,-14 78 0,7-104 0,-14 69 0,-4 2 0,-27-162 0,18 188 0,4 189 0,9-65 0,16 81 0,-11-77 0,4 66 0,-9-88 0,2 0 0,11 47 0,-6-42 0,3 63 0,-11-97 0,-2 21 0,3-3 0,1 1 0,1 2 0,8 26 0,-1-16 0,-7-21 0,2 1 0,0-1 0,1 0 0,1-1 0,18 32 0,-13-31 0,-3 2 0,20 43 0,-24-47 0,1 1 0,1 0 0,1-2 0,0 0 0,17 21 0,5-5 0,1-4 0,0-1 0,1-1 0,71 40 0,-67-47 0,-1-3 0,60 20 0,-13-5 0,71 24 0,-120-44 0,2-3 0,-1-1 0,1-1 0,1-4 0,-1 1 0,0-3 0,1-1 0,51-8 0,-50 3 0,0-2 0,0-3 0,0 0 0,-1-4 0,-1 1 0,49-28 0,-52 19 0,0-2 0,-3-1 0,-1-1 0,1-3 0,38-47 0,1 2 0,-42 41 0,-2 1 0,-1-2 0,28-50 0,-38 48 0,0 2 0,-1-2 0,-4-1 0,0 2 0,-1-3 0,3-50 0,-7 66 0,20-91 0,-17 82 0,1-1 0,5-58 0,-13 43 0,-1-1 0,-1 2 0,-3-1 0,-3-1 0,-13-52 0,10 56 65,-10-42-780,-40-106 0,48 160-6111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57.57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215 0 24575,'-1'5'0,"1"0"0,-4 0 0,2 0 0,1 0 0,-3 1 0,3-1 0,-6 5 0,-3 8 0,-24 47 0,19-40 0,3 1 0,-2 1 0,4-2 0,-15 58 0,-6 36 0,21-84 0,0 1 0,3 1 0,-5 43 0,7 49 0,12 159 0,-4-261 0,2-2 0,0 1 0,2 1 0,0-3 0,1 1 0,23 43 0,-6-24 0,2 0 0,46 59 0,-61-89 0,0 0 0,0-3 0,1 3 0,1-2 0,0-2 0,1 0 0,0 0 0,0 1 0,1-3 0,1-1 0,-2 0 0,2-1 0,0-1 0,22 6 0,137 39 0,53 12 0,-133-40 0,-47-9 0,-1-3 0,69 6 0,-92-15 0,1-2 0,-1 1 0,2-4 0,-1 1 0,-1-2 0,1 0 0,-1-2 0,-1-2 0,1 1 0,-1-2 0,0-2 0,-2 0 0,0-2 0,0 1 0,0-2 0,-2-1 0,0-1 0,-1-1 0,0 1 0,-2-4 0,23-31 0,21-36 0,-32 49 0,-3 0 0,-1 0 0,34-80 0,-47 85 0,0 0 0,-2 0 0,-1 1 0,-3-3 0,0 0 0,0-62 0,-9-724 0,0 885 0,-20 106 0,13-99 0,-5 79 0,13 710 0,6-410 0,-6-355 0,0-49 0,1 1 0,2 0 0,3 1 0,16 74 0,-11-76 0,8 67 0,-12-64 0,15 57 0,41 200 0,-54-276 0,-2-2 0,-2 2 0,1-1 0,-3 1 0,-1 0 0,-1 0 0,-1 0 0,-1-2 0,-3 2 0,0-1 0,-1 0 0,-2-1 0,1 0 0,-4 0 0,0-2 0,-1 1 0,-1-1 0,-1-1 0,0 0 0,-4-1 0,-27 30 0,7-4 0,31-37 0,-2 0 0,1 0 0,-18 16 0,-9-2 0,1-1 0,-3-3 0,1 0 0,-2-1 0,0-4 0,-1 0 0,-43 10 0,59-19 0,-12 4 0,1-2 0,-3-1 0,3-1 0,-52 2 0,-257-10 0,163-1 0,167 1 0,-1 0 0,2-2 0,-3 0 0,3 1 0,-3-3 0,3 1 0,-1-1 0,1-1 0,-1 0 0,1 0 0,1-2 0,-2 1 0,2-3 0,0 1 0,1-1 0,-1 1 0,2-2 0,-1-1 0,-17-21 0,23 27 0,-26-29 0,2 0 0,2-1 0,0-3 0,-31-60 0,46 76 0,2 0 0,0-2 0,2 1 0,1-1 0,2 0 0,-2 0 0,4-1 0,-2-29 0,5-199 167,1 140-1699,-1 67-5294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15.898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0 40 24575,'134'2'0,"146"-6"0,-152-14 0,-84 9 0,51-1 0,426 10 0,-394 19 0,-85-11 0,53 2 0,-83-8 0,-5-4 0,-1 2 0,1 0 0,0 2 0,0-2 0,0 2 0,-1-1 0,-1-1 0,2 4 0,0-3 0,0 1 0,-2 2 0,2-1 0,6 5 0,-11-8 0,-2 2 0,0-2 0,2 2 0,-2-2 0,0 1 0,1-1 0,-1 2 0,0 0 0,0-2 0,0 2 0,0-2 0,0 1 0,0 1 0,0-2 0,0 2 0,0-2 0,0 1 0,0 1 0,0-2 0,0 2 0,0-2 0,0 1 0,-1 1 0,1-2 0,0 2 0,0-2 0,-2 2 0,2-2 0,0 1 0,-2-1 0,2 2 0,-1-2 0,1 2 0,0-2 0,-2 0 0,2 1 0,-2-1 0,2 0 0,-2 2 0,1-2 0,-1 2 0,-44 23 0,43-23 0,-55 32 0,1 0 0,-55 49 0,47-36 0,-87 55 0,93-65 0,1 2 0,2 3 0,-97 94 0,62-44 0,59-64 0,1 3 0,2 1 0,-38 56 0,31-37 0,-54 59 0,-15 22 0,93-115 0,-22 31 0,2-1 0,2 2 0,-36 85 0,66-132 0,-2 0 0,2 1 0,-2-1 0,2-1 0,0 3 0,0-2 0,0-1 0,0 3 0,0-3 0,0 1 0,0 1 0,0-1 0,0 0 0,0 0 0,2 1 0,-2-1 0,2-1 0,-2 3 0,1-3 0,-1 1 0,4 3 0,-1-1 0,0 1 0,1-2 0,1 0 0,-2-1 0,1 2 0,1-1 0,-2 0 0,2-1 0,7 3 0,5 2 0,2 0 0,1-2 0,-1 0 0,23 2 0,48 1 0,-53-6 0,-1 3 0,38 7 0,-1 1 0,2-3 0,-1-3 0,148-7 0,-118-1 0,-70-1 57,0-2 0,-2 1 0,2-2 0,-2-4 0,64-19 0,-29 1-911,107-62 1,-145 72-5973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27.574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1 39 24575,'8'0'0,"13"0"0,1-8 0,7-3 0,8-1 0,-3 4-8191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6.821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1845 510 24575,'-2'-3'0,"2"-1"0,-1 1 0,1 0 0,-2-1 0,0 1 0,2-1 0,-1 1 0,-1 0 0,0-1 0,-1 1 0,1 1 0,-5-6 0,-35-35 0,30 31 0,-44-42 0,19 15 0,-4 2 0,-54-41 0,65 58 0,1 1 0,-3 2 0,1 0 0,-42-15 0,21 13 0,-57-11 0,40 11 0,45 12 0,2 2 0,-2 0 0,-32-3 0,-206 6 0,131 4 0,118-2 0,-1 1 0,1 1 0,-1 0 0,0-1 0,1 3 0,-1-1 0,1 2 0,1 0 0,-2 1 0,2 0 0,-1 1 0,-11 7 0,-6 9 0,-1 3 0,-50 55 0,64-64 0,-42 63 0,1-2 0,48-68 0,1-2 0,1 3 0,1-1 0,-1 0 0,1 0 0,0 2 0,2-2 0,-2 2 0,2 0 0,2 0 0,-8 18 0,1 13 0,0-11 0,3 0 0,1 2 0,-5 61 0,10 847 0,4-432 0,-1-478 0,1-1 0,11 47 0,-7-44 0,4 66 0,-11 5 0,-3-70 0,3 1 0,2 0 0,-1-1 0,15 57 0,-6-38 0,-3-1 0,-1 1 0,-4 0 0,-4 83 0,1-43 0,1-79-91,0 0 0,-2 0 0,0-1 0,-1 1 0,-1 0 0,1-1 0,-2 1 0,0-1 0,0-1 0,-2 1 0,0-1 0,1 1 0,-3-2 0,-13 18 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9.111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0 1 24575,'42'2'0,"79"15"0,-53-5 0,28 6 0,-59-9 0,68 8 0,23 1 0,-91-11 0,71 7 0,-84-14 11,37 1 153,90-8 0,-131 4-354,-1 0 1,0-1 0,-1-1-1,1-2 1,-1 1 0,1-1 0,0-2-1,28-18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3:26.785"/>
    </inkml:context>
    <inkml:brush xml:id="br0">
      <inkml:brushProperty name="width" value="0.10583" units="cm"/>
      <inkml:brushProperty name="height" value="0.10583" units="cm"/>
      <inkml:brushProperty name="color" value="#E71224"/>
    </inkml:brush>
  </inkml:definitions>
  <inkml:trace contextRef="#ctx0" brushRef="#br0">40 0 24575,'-1'2'0,"0"0"0,1 0 0,-1 0 0,0 0 0,0 0 0,0-1 0,0 1 0,0 0 0,-2 2 0,-8 12 0,7-1 0,0 0 0,1 0 0,0 1 0,0 25 0,4 66 0,1-49 0,-2 776 0,1-814 0,1 0 0,10 40 0,-7-37 0,4 40 0,-9 66 0,1 17 0,2-123 0,8 29 0,-6-31 0,4 40 0,-7-26 0,-2-14 0,2 1 0,7 40 0,-1-17-28,-2 0-1,-1 1 1,-3-1-1,-4 53 1,0-25-1195,2-46-5603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1.644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 0 24575,'0'1690'0,"1"-1667"0,7 37 0,-4-35 0,1 29 0,-4-24 0,-3 218 0,-1-230-1365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58.548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108 1 24575,'2'98'0,"0"-25"0,-2 2 0,-22 142 0,-41 67 0,51-217 0,5-1 0,2 1 0,2 0 0,8 78 0,-2-2 0,-4-26 0,-1-56 0,2 1 0,3 1 0,14 84 0,-13-135 0,-1 0 0,2 0 0,-1 0 0,1 0 0,2 0 0,-1-2 0,-1 0 0,4 0 0,-2 0 0,1 1 0,1-1 0,-1-2 0,2 1 0,-1-1 0,1-1 0,0 1 0,0-1 0,2-2 0,-2 2 0,2-2 0,19 7 0,-11-5 0,2 0 0,0-2 0,0-2 0,0 0 0,2 1 0,-2-3 0,0-1 0,0-1 0,2 1 0,-2-4 0,30-6 0,-43 9-195,-1-3 0,1 2 0,-1-1 0,1 0 0,-1-2 0,14-9 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02.169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20.044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1103 1 24575,'-1'92'0,"-3"-45"0,4 2 0,2-1 0,1-1 0,16 68 0,13-1 0,16 60 0,2 18 0,0-19 0,-38-127 0,23 57 0,-20-66 0,-1 1 0,11 60 0,-3 0 0,38 106 0,-42-142 0,84 211 0,8 29 0,-1 13 0,-75-206 0,-17-60 0,-2 0 0,-2 0 0,-3 2 0,-1 0 0,1 52 0,-6-71 0,-1 0 0,2 1 0,12 38 0,-9-36 0,1 3 0,1 38 0,-8-56 0,-1 1 0,-1-3 0,-1 3 0,-1-1 0,0-1 0,-1 1 0,-2-1 0,0 1 0,0-1 0,-2-1 0,-2 1 0,3-2 0,-4 1 0,-1-1 0,1 0 0,-2-1 0,0 1 0,-27 25 0,-6-3 0,-3-2 0,-3-1 0,-71 37 0,109-65 0,-231 118 0,206-109 0,1-4 0,-2-1 0,0 0 0,0-4 0,-78 9 0,-201-12 0,194-6 0,105 1 0,1 0 0,-1-2 0,0 0 0,1-1 0,-1-1 0,0-1 0,2 0 0,-1-2 0,1 1 0,0-1 0,0-2 0,0 1 0,2-2 0,0 0 0,-1-2 0,1 0 0,-19-20 0,26 23 0,-8-6 0,-1 0 0,4-2 0,-2 0 0,1 0 0,2-2 0,0 1 0,-16-35 0,-1-22 0,-36-150 0,59 191 0,-1 0 0,3 0 0,3-1 0,-1 1 0,2 0 0,3-2 0,6-35 0,-7 61-97,1 2-1,-1-3 1,1 3-1,2-2 1,-1 1-1,1 1 1,0-1-1,0 1 1,0-1-1,2 3 1,-2-3-1,1 2 0,13-10 1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57.941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22 0 24575,'2'0'0,"-1"0"0,1 2 0,0-2 0,0 0 0,-1 0 0,-1 1 0,2-1 0,0 2 0,-1-2 0,1 0 0,-2 2 0,2-2 0,-1 1 0,-1 1 0,2-2 0,0 2 0,-2 0 0,1-2 0,-1 1 0,2 1 0,-2 0 0,2-2 0,-2 1 0,2 1 0,-2 0 0,0-1 0,0 1 0,1-2 0,-1 2 0,0 0 0,0-1 0,0 1 0,0 0 0,0-1 0,0 1 0,0 0 0,0-1 0,0-1 0,-1 2 0,1 0 0,0-1 0,-2 1 0,2 2 0,-2-3 0,2 1 0,-2 0 0,2 1 0,-1-1 0,1-1 0,-2 1 0,2 0 0,-2-1 0,1 1 0,-1 0 0,2 0 0,-2-1 0,-3 3 0,5-4 0,-1 0 0,1 1 0,0-1 0,-2 0 0,2 0 0,-2 0 0,2 2 0,-2-2 0,2 0 0,-1 0 0,1 0 0,-2 0 0,2 0 0,-2 0 0,2 0 0,-1 0 0,1 0 0,-2-2 0,2 2 0,-2 0 0,2 0 0,-1 0 0,1 0 0,-2-1 0,2 1 0,0 0 0,-2 0 0,2-2 0,-2 2 0,2 0 0,0-2 0,-1 2 0,1-1 0,-2 1 0,2-2 0,0 2 0,-2-2 0,2 2 0,0-2 0,0 2 0,-1-1 0,1 1 0,0-2 0,0 2 0,0-2 0,0 2 0,-2-1 0,2 1 0,0-2 0,0 2 0,0-2 0,0 2 0,0-1 0,0 1 0,2-2 0,-2 2 0,0-2 0,0 2 0,0-1 0,0 1 0,1-2 0,-1 2 0,0-2 0,0 2 0,2 0 0,-2-2 0,0 2 0,2-1 0,-2 1 0,0 0 0,1-2 0,-1 2 0,2 0 0,-2-2 0,2 2 0,-2 0 0,0 0 0,2-1 0,-2 1 0,1 0 0,3-2 0,-1 0 0,0 1 0,1-1 0,-1 2 0,1-2 0,-1 2 0,0-1 0,1 1 0,-1-2 0,1 2 0,2 0 0,-4 0 0,0 0 0,-1 0 0,-1 0 0,2 0 0,0 0 0,-1 2 0,1-2 0,0 0 0,-2 0 0,2 0 0,-1 1 0,1-1 0,-2 2 0,2-2 0,-1 0 0,-1 2 0,2-2 0,0 1 0,-2 1 0,1-2 0,-1 2 0,2-2 0,-2 1 0,2 1 0,-2-2 0,2 2 0,-2-1 0,0 1 0,1 2 0,-1-3 0,0 1 0,0 0 0,-1-1 0,1 1 0,0 0 0,-2-2 0,2 1 0,-2 1 0,2 0 0,-2-1 0,2 1 0,-1-2 0,-1 2 0,2 0 0,-2-1 0,1-1 0,-1 2 0,0-2 0,-1 3 0,1-1 0,-1 0 0,1-2 0,-1 1 0,1 1 0,-1-2 0,1 2 0,-1-2 0,1 2 0,-2-2 0,3 0 0,-3 0 0,1 0 0,-4 0 0,6 0 0,-1 0 0,2 0 0,-2 0 0,0-2 0,1 2 0,1 0 0,-2-2 0,0 2 0,2-2 0,-1 2 0,-1-1 0,2 1 0,-2-2 0,2 2 0,-1-2 0,-1 2 0,2-1 0,0-1 0,-2 2 0,2-2 0,-2 1 0,2 1 0,0-2 0,-1 0 0,1 0 0,0 2 0,0-1 0,0-1 0,0 0 0,-2-1 0,4 1-52,-2 1-1,0 1 1,0-2-1,0 0 1,1 1-1,-1-1 1,0 0-1,2 0 1,-2 1-1,2 1 1,-2-2-1,2 0 1,-1 1-1,-1 1 1,2-2-1,0 0 1,-2 2-1,1-1 1,1-1-1,0 2 0,-2-2 1,1 2-1,1 0 1,0-1-1,1-1 1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23.356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1 19 24575,'0'935'0,"2"-892"0,1-1 0,11 43 0,6 59 0,-18-112 0,1 0 0,0-1 0,4 1 0,0-2 0,1 1 0,3-1 0,23 50 0,-24-56 0,0-4 0,2 2 0,1-2 0,1 1 0,1-1 0,0-1 0,1-1 0,2 1 0,-1-2 0,2-2 0,0 1 0,1-1 0,0-3 0,2 1 0,-1-1 0,1-2 0,1 0 0,26 7 0,228 77 0,-233-84 0,0-3 0,0-2 0,0 0 0,2-4 0,55-4 0,-26 0 0,-55 3 0,1-2 0,-1 0 0,2-1 0,-2-2 0,-1 0 0,1-2 0,1 0 0,-3 0 0,1-3 0,0 2 0,-1-2 0,-1-2 0,0 0 0,0 0 0,0-2 0,-2 1 0,19-24 0,20-18 0,-25 28 0,0-2 0,-3-1 0,35-48 0,-53 64 0,67-121 0,-67 118 0,-1-2 0,0 1 0,-1-1 0,-1 0 0,4-37 0,15-96 0,-12 98 0,5-104 0,-17-378 0,-2 235 0,2 285 0,0 8 0,2-1 0,-2 1 0,0-1 0,-2 3 0,2-3 0,-2 1 0,0 1 0,1-1 0,-3-1 0,-2-10 0,6 19 0,0 0 0,0 0 0,0 0 0,0 0 0,-2 0 0,2-1 0,0 1 0,0 0 0,0 0 0,0 0 0,0 0 0,0 0 0,0 0 0,0 0 0,0 0 0,0 0 0,0 0 0,0 0 0,-2 0 0,2 0 0,0 0 0,0 0 0,0-2 0,0 2 0,0 0 0,0 0 0,0 0 0,0 0 0,-2 0 0,2 0 0,0 0 0,0 0 0,0 0 0,0 2 0,0-2 0,0 0 0,0 0 0,0 0 0,-1 0 0,1 0 0,0 0 0,0 0 0,0 0 0,0 0 0,0 0 0,0 0 0,0 0 0,0 0 0,0 0 0,0 0 0,0 0 0,0 1 0,-2-1 0,2 0 0,0 0 0,-5 16 0,-2 19 0,0 441 0,11-260 0,-4 724 0,-2-916 0,4 0 0,0 1 0,1-1 0,5 25 0,-6-44 0,0 2 0,-1-2 0,1 0 0,0 2 0,1-2 0,-1 0 0,1 0 0,1 0 0,-1 0 0,1 0 0,-1-1 0,2 1 0,-2-2 0,2 2 0,-1-1 0,1-1 0,0 1 0,0-1 0,0 0 0,0 1 0,11 3 0,-5-4-68,1 0 0,0 1-1,2-3 1,-2 1 0,-1-2 0,1 2-1,0-2 1,2 0 0,-2-2 0,-1 0-1,1 1 1,0-3 0,0 1 0,0 0-1,0-1 1,0-1 0,-2 0-1,2 0 1,13-12 0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3.639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0 1 24575,'7'2'0,"0"-1"0,-1 3 0,1-1 0,0 1 0,0-1 0,-2 0 0,2 2 0,-2-1 0,0 1 0,0 0 0,0 0 0,0 0 0,5 7 0,5 3 0,21 19 0,1-2 0,45 29 0,6 7 0,-63-46 0,1-1 0,1-3 0,32 19 0,-20-13 0,-2 0 0,41 35 0,-25-20 0,1 7 0,-3 0 0,62 74 0,-80-84 0,33 47 0,-43-53 0,37 40 0,-47-55 0,1 2 0,-2 0 0,0 2 0,16 31 0,-17-29 0,0-1 0,1 0 0,29 35 0,-19-28 0,0 0 0,31 56 0,-38-53 81,-2 1-1,18 54 0,-2-2-1686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5.637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1400 1 24575,'-2'2'0,"1"1"0,-3 0 0,2 1 0,1-2 0,-3 1 0,3-1 0,-3 1 0,3-1 0,-3-1 0,1 3 0,1-2 0,-1-1 0,-6 3 0,-4 6 0,-114 105 0,91-78 0,-3-1 0,-49 35 0,52-46 0,2 4 0,-33 36 0,36-35 0,-1 1 0,-44 28 0,16-13 0,4 0 0,-98 108 0,119-117 0,18-18 0,1 1 0,-12 22 0,-30 35 0,-98 119 0,129-162 0,3 0 0,0 0 0,-30 63 0,32-58 0,14-22-455,-2-2 0,-21 27 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02.221"/>
    </inkml:context>
    <inkml:brush xml:id="br0">
      <inkml:brushProperty name="width" value="0.15875" units="cm"/>
      <inkml:brushProperty name="height" value="0.15875" units="cm"/>
      <inkml:brushProperty name="color" value="#00B0F0"/>
    </inkml:brush>
  </inkml:definitions>
  <inkml:trace contextRef="#ctx0" brushRef="#br0">85 0 24575,'3'151'0,"-6"164"0,-16-220 0,14-70 0,-7 53 0,12 65 0,-2 26 0,-20-74 0,16-73 0,1 0 0,-6 38 0,8 387 0,6-228 0,-3 1114 0,4-1292 0,-1-2 0,4 0 0,1 2 0,14 38 0,7 37 0,-19-79 0,2 0 0,2-1 0,1-1 0,0 1 0,4-2 0,0 0 0,30 37 0,-29-46 0,50 45 0,-25-26 0,-33-32 0,2-2 0,-1 0 0,1 0 0,-1-1 0,3-1 0,-1-1 0,31 12 0,-19-11 0,2 1 0,-2-3 0,54 8 0,-45-12-1365,-2-1-5461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3.076"/>
    </inkml:context>
    <inkml:brush xml:id="br0">
      <inkml:brushProperty name="width" value="0.15875" units="cm"/>
      <inkml:brushProperty name="height" value="0.15875" units="cm"/>
      <inkml:brushProperty name="color" value="#FF00FF"/>
    </inkml:brush>
  </inkml:definitions>
  <inkml:trace contextRef="#ctx0" brushRef="#br0">1 2255 24575,'0'-2034'0,"2"2006"0,1-1 0,12-54 0,1 3 0,-16 239 0,1-64 0,-1 209 0,0-304 0,0 0 0,0 0 0,0 1 0,0-1 0,0 0 0,0 0 0,0 0 0,0 0 0,0 0 0,0 0 0,0 0 0,0 0 0,0 0 0,0 0 0,0 2 0,0-2 0,0 0 0,0 0 0,0 0 0,0 0 0,0 0 0,2 0 0,-2 0 0,0 0 0,0 0 0,0 0 0,0 0 0,0 0 0,0 0 0,0 0 0,0 0 0,0 0 0,0 0 0,2 0 0,-2 0 0,0 0 0,0 0 0,0 0 0,0 0 0,0 0 0,0 0 0,0 0 0,0 0 0,0 0 0,0 0 0,1 0 0,-1 0 0,0 0 0,0 0 0,0 0 0,0 0 0,0 0 0,0 0 0,0 0 0,0 0 0,0 0 0,0 0 0,0 0 0,0-2 0,2 2 0,-2 0 0,0 0 0,0 0 0,15-15 0,21-26 0,-31 36 0,19-25 0,1 1 0,2 2 0,0 1 0,2 1 0,0 1 0,3 2 0,-1 2 0,59-29 0,-60 34 0,2 3 0,2 0 0,42-10 0,-21 10 0,-18 3 0,-1 3 0,70-6 0,-53 10 0,18 0 0,124 13 0,-176-8 0,1-1 0,0 3 0,-1 0 0,1 0 0,-1 2 0,0 1 0,-1 1 0,1-1 0,-2 2 0,32 24 0,-24-15 0,2-1 0,38 21 0,-41-27 0,-2 2 0,1 1 0,-2 0 0,31 28 0,-14-3 0,-3 1 0,33 51 0,73 118 0,-114-163 0,34 77 0,-19-33 0,-28-60 0,-2 1 0,-1 0 0,-2 2 0,-1-2 0,6 55 0,1 1 0,-6-54 0,-4 2 0,1 41 0,-7 25 0,-1-66 0,2-1 0,0 1 0,3-2 0,11 62 0,-4-53 0,-3 1 0,-2-2 0,-3 2 0,-2 58 0,1-817 0,-2 308 0,2 382 0,1-1 0,3 1 0,0-1 0,0 3 0,2-3 0,2 2 0,1 1 0,0-1 0,0 0 0,4 2 0,-2 0 0,27-32 0,111-95 0,-24 25 0,-109 111 0,-2 1 0,2 0 0,0 2 0,0-1 0,2 3 0,-3 0 0,3-1 0,35-8 0,46-22 0,-66 26 0,0 1 0,2 0 0,-2 3 0,1 1 0,1 1 0,42-1 0,22-9 0,-66 10 0,0 2 0,35-2 0,-20 5 0,-5 1 0,-1 1 0,1 1 0,44 8 0,-73-6 0,-1 2 0,-1 0 0,2 0 0,-1 2 0,-2 0 0,1 2 0,-1-3 0,17 16 0,10 11 0,37 39 0,-64-60 0,31 31 0,-3 1 0,47 61 0,-77-88 0,0 0 0,0 0 0,-1 0 0,-1 1 0,-1-1 0,0 2 0,-2-1 0,0 3 0,-2-3 0,1 1 0,-1 22 0,-5 88 0,1-94 0,-1 2 0,4 1 0,-1-3 0,15 70 0,-6-49 0,-2 0 0,-1 0 0,-4 0 0,-6 95 0,1-41 0,1-71 0,-13 63 0,7-60 0,-1 50 0,4-40 0,3-31 0,-1 1 0,2-2 0,0 2 0,2 0 0,-1-2 0,10 28 0,-10-45-59,-1 1 0,2-1-1,1-1 1,-1 1-1,0 0 1,0-1 0,1 2-1,-1-3 1,1 3 0,-1-3-1,1 1 1,-1 0 0,1 1-1,1-1 1,-1-1-1,0-1 1,-1 2 0,1 0-1,1 0 1,-1-2 0,1 1-1,4-1 1,21 5-6767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8.490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0 2147 24575,'2'0'0,"-1"0"0,1-2 0,0 2 0,-1 0 0,1-2 0,0 2 0,0-1 0,-2-1 0,1 2 0,1-2 0,0 1 0,-2 1 0,1-2 0,1 0 0,-2 0 0,2 2 0,-1-1 0,-1-1 0,0 0 0,2 1 0,-2-1 0,2 0 0,-2 1 0,0-1 0,0 0 0,2 0 0,-2 1 0,0-3 0,6-57 0,-6 53 0,4-524 0,-8 274 0,3 199 0,-13-60 0,-1-55 0,16-691-1365,-1 833-5461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5.144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1 190 24575,'0'-5'0,"1"1"0,0-1 0,0 0 0,1 0 0,-1 0 0,1 1 0,0-1 0,0 1 0,1-1 0,-1 1 0,1 0 0,0 0 0,4-5 0,8-8 0,27-23 0,-34 33 0,0 1 0,0 0 0,0 0 0,1 1 0,-1 0 0,1 0 0,0 1 0,1 1 0,-1-1 0,1 1 0,-1 1 0,1 0 0,11-1 0,14 0 0,0 2 0,40 4 0,-5-1 0,-53-2 0,-1 0 0,0 1 0,1 1 0,-1 0 0,0 1 0,30 10 0,-33-8 0,5 1 0,-1 1 0,0 0 0,0 1 0,-1 1 0,1 1 0,-2 0 0,18 16 0,71 78 0,-98-97 0,0 0 0,-1 1 0,1-1 0,-2 1 0,1 0 0,4 11 0,-4-9 0,0 1 0,14 18 0,-9-14 0,-1 0 0,0 1 0,-1 0 0,-1 0 0,0 1 0,-1 0 0,-1 0 0,-1 1 0,0-1 0,1 23 0,5 13 0,-6-33 0,-1 0 0,2 26 0,-5-35 0,1 12 0,-1 1 0,-5 32 0,4-49 0,0-1 0,-1 1 0,0 0 0,0 0 0,-1 0 0,0-1 0,0 0 0,0 1 0,-1-1 0,0 0 0,0-1 0,-7 8 0,8-10 0,-35 36 0,-1-3 0,-53 40 0,60-54 0,15-8 0,-1-2 0,-1 0 0,0-1 0,0 0 0,-32 10 0,30-14 0,0-2 0,0 0 0,0-2 0,-1 0 0,-29 0 0,23-3 0,0-2 0,-33-5 0,49 5 0,0-1 0,1 0 0,0-1 0,-1-1 0,1 0 0,1 0 0,-19-12 0,12 4 110,1-1 1,-22-22-1,27 23-449,-2 1-1,1 0 1,-2 2 0,-25-18 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21.788"/>
    </inkml:context>
    <inkml:brush xml:id="br0">
      <inkml:brushProperty name="width" value="0.15875" units="cm"/>
      <inkml:brushProperty name="height" value="0.15875" units="cm"/>
      <inkml:brushProperty name="color" value="#7030A0"/>
    </inkml:brush>
  </inkml:definitions>
  <inkml:trace contextRef="#ctx0" brushRef="#br0">0 353 24575,'5'-2'0,"0"0"0,0-1 0,-1-1 0,1 1 0,-2 0 0,2-1 0,-1 1 0,-1-1 0,0-1 0,1 2 0,-1-2 0,1 1 0,-1-1 0,2-5 0,9-8 0,-1 1 0,2 0 0,1 0 0,-1 1 0,2 1 0,1 2 0,-1-1 0,2 2 0,1 0 0,-1 2 0,1 0 0,1 2 0,26-9 0,138-39 0,-138 44 0,-11 3 0,0 3 0,-1-1 0,43 0 0,395 9 0,-451-1 0,2 1 0,-2 1 0,0 3 0,0-1 0,0 1 0,0 1 0,-2 2 0,1-1 0,35 21 0,-21-5 0,1-1 0,-2 3 0,0 1 0,35 39 0,-52-47 0,-3-1 0,1 3 0,-3-1 0,1 0 0,-3 2 0,1 0 0,11 36 0,-16-21 0,1 1 0,-4-1 0,1 0 0,-4 0 0,-4 58 0,1 4 0,5-54 0,15 88 0,-9-86 0,2 79 0,-10-71 0,-1 3 0,-16 81 0,8-83 0,6-31 0,-2-1 0,-9 35 0,7-36 0,2-3 0,0 2 0,2 0 0,0-2 0,1 2 0,0 27 0,2-38 0,2-3 0,-2 2 0,2 0 0,-1-1 0,3 1 0,-3 0 0,3-1 0,-1 1 0,0-2 0,3 1 0,-1-1 0,-2 1 0,4-1 0,-2 1 0,2-3 0,8 11 0,-12-13-151,2-1-1,0 1 0,1-1 0,-1-1 1,0 1-1,0-1 0,0-1 1,8 3-1,16 3-6674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0.166"/>
    </inkml:context>
    <inkml:brush xml:id="br0">
      <inkml:brushProperty name="width" value="0.15875" units="cm"/>
      <inkml:brushProperty name="height" value="0.15875" units="cm"/>
      <inkml:brushProperty name="color" value="#FF0000"/>
    </inkml:brush>
  </inkml:definitions>
  <inkml:trace contextRef="#ctx0" brushRef="#br0">1256 39 24575,'0'-2'0,"-2"1"0,2-1 0,0 0 0,-1 1 0,1 1 0,-2-2 0,2 0 0,-2 0 0,0 1 0,2-1 0,-1 2 0,-1-2 0,0 1 0,2 1 0,-1-2 0,-1 0 0,0 2 0,1-1 0,-1 1 0,0 0 0,0-2 0,1 2 0,-1 0 0,0-2 0,1 2 0,-1 0 0,0 0 0,-1 0 0,-58-7 0,54 7 0,-267-3 0,148 5 0,84 1 0,-1 2 0,1 4 0,0-1 0,-53 19 0,40-10 0,40-13 0,2-1 0,-1 2 0,1 0 0,-1 0 0,2 2 0,-1 0 0,1 1 0,0 1 0,0-1 0,0 1 0,2-1 0,0 2 0,0 2 0,-1-2 0,3 2 0,-9 12 0,-37 42 0,42-51 0,-2-1 0,3 1 0,0 0 0,1 2 0,-10 21 0,3 4 0,2-1 0,1 1 0,4 2 0,0-2 0,3 3 0,0-1 0,2 81 0,3-3 0,1-68 0,-1 1 0,4-1 0,3 0 0,15 78 0,-3-84 0,0-3 0,3 1 0,41 64 0,-45-83 0,4 2 0,0 0 0,4 0 0,0-2 0,54 46 0,-38-34 0,-19-21 0,1-1 0,0 0 0,0-1 0,2-3 0,-1 1 0,3-1 0,-3-1 0,3-2 0,1-1 0,-2-1 0,3-1 0,31 3 0,-18-1 0,23 3 0,2-4 0,75 2 0,-74-8 0,-7 0 0,75-9 0,-118 5 0,-1 0 0,-1-1 0,2 0 0,-2-2 0,0 0 0,1-1 0,-1 0 0,-2-1 0,25-15 0,-1-7 0,9-1 0,-4-4 0,51-49 0,-55 39 0,-1-1 0,53-92 0,-63 93 0,-3 0 0,28-80 0,-43 92 0,-3-2 0,-1 0 0,-1 0 0,-2 1 0,-2-1 0,-6-49 0,3-11 0,1 64 0,-3-1 0,0 1 0,0 1 0,-20-54 0,-8-29 0,27 80 0,-3 1 0,-1-1 0,-2 2 0,-1-1 0,-1 2 0,-1 1 0,-2-1 0,-37-49 0,10 17 0,35 47 0,1 2 0,-1 0 0,1 1 0,-3-1 0,1 0 0,0 2 0,0 0 0,-2 1 0,0-1 0,0 1 0,-23-11 0,-35-14 208,50 22-433,0 2 1,-2 0-1,1 2 0,-1-1 0,0 2 1,-32-5-1,23 9-6601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3.601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90 1 24575,'2'39'0,"-4"-2"0,-2 2 0,-1-1 0,-13 53 0,13-62 0,0 1 0,1 1 0,1 43 0,3-43 0,-2-1 0,0 1 0,-9 37 0,-1-2 0,3-2 0,2 2 0,4 0 0,8 95 0,-2-18 0,-3-104 0,2 0 0,2-2 0,13 60 0,-4-41 0,-1-11 0,-2 3 0,-1-1 0,1 53 0,-9-69 0,3-2 0,9 35 0,4 50 0,-13-74 0,11 48 0,-8-52 0,6 72 0,-13-96 0,0 31 0,2-3 0,1 3 0,18 72 0,-11-62 0,-2 1 0,-3 0 0,-3 2 0,-5 93 0,-1-20 0,6 12 0,-5 148 0,-11-217 342,14-67-485,-2 0 1,1 0 0,-1 0 0,-1-2-1,1 2 1,0 0 0,-1-1 0,-1 1 0,3-2-1,-3 1 1,-6 6 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43.975"/>
    </inkml:context>
    <inkml:brush xml:id="br0">
      <inkml:brushProperty name="width" value="0.15875" units="cm"/>
      <inkml:brushProperty name="height" value="0.15875" units="cm"/>
      <inkml:brushProperty name="color" value="#F68100"/>
    </inkml:brush>
  </inkml:definitions>
  <inkml:trace contextRef="#ctx0" brushRef="#br0">45 392 24575,'0'-6'0,"2"0"0,-2-1 0,1 0 0,1 0 0,2 2 0,-3-2 0,3 1 0,-3 1 0,3-1 0,-1 0 0,0 1 0,8-7 0,58-64 0,-52 59 0,-2 3 0,1 0 0,1 1 0,0 3 0,-1-2 0,3 2 0,30-14 0,-5 7 0,83-22 0,-81 27 0,5-1 0,0 1 0,1 3 0,87-4 0,-32 11 0,180 7 0,-267-3 0,-1 1 0,-1 1 0,1 1 0,0 0 0,-1 2 0,-1-1 0,2 1 0,-2 3 0,0-1 0,0 1 0,-2 0 0,2 2 0,-4 0 0,3 1 0,-3 1 0,18 20 0,14 18 0,-4 4 0,0 2 0,-4 0 0,58 126 0,-73-130 0,-3 2 0,-2-1 0,18 116 0,-28-110 0,-4 0 0,-1 0 0,-9 63 0,6-102 0,-1 0 0,-1 0 0,-3 0 0,1 0 0,-1-2 0,-1 2 0,-2-2 0,1 1 0,-2-1 0,-1 0 0,-21 30 0,-24 24 0,39-47 0,-1-3 0,-26 29 0,-4-4 0,18-15 0,-2-4 0,-38 31 0,41-44 0,-1-2 0,-1-1 0,1-2 0,-1-2 0,-1 0 0,-41 7 0,71-17 0,-218 37 0,164-28 0,-95 3 0,123-12 0,-1-2 0,0 0 0,0-1 0,2-2 0,-32-10 0,28 3 0,2-2 0,1 1 0,-1-4 0,2 0 0,-34-27 0,-50-31 0,66 50 0,-154-97 0,179 103-1365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1.335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1690 390 24575,'-2'-7'0,"-1"2"0,1-2 0,-1 0 0,-1 2 0,1-1 0,-1 0 0,-1 1 0,2 0 0,-2 0 0,0 0 0,-7-7 0,0 0 0,-13-11 0,-1 1 0,1 1 0,-4 1 0,-39-22 0,29 20 0,21 11 0,-1 3 0,0 1 0,-1 0 0,0 2 0,-1 0 0,1 0 0,-22 0 0,-26-7 0,24 5 0,0 2 0,-2 2 0,2 3 0,0 0 0,0 3 0,-85 16 0,75-9 0,1 4 0,-1 1 0,3 4 0,-2-1 0,-60 36 0,99-43 0,-1-3 0,2 2 0,-1 2 0,0 0 0,3 0 0,-3 0 0,4 1 0,-21 28 0,3 5 0,-34 76 0,42-78 0,-5 13 0,-30 113 0,17-45 0,29-87 0,1-1 0,2 0 0,1 0 0,4 2 0,-1-1 0,7 50 0,-2 5 0,-1-64 0,0 1 0,1-1 0,2 0 0,2 0 0,0 0 0,3-2 0,0 0 0,0 0 0,2 0 0,2-1 0,1-1 0,0 0 0,2-1 0,2 0 0,30 30 0,-37-44 0,0 0 0,0-1 0,16 8 0,25 18 0,-24-14 0,1-3 0,1-1 0,-1 0 0,3-3 0,43 15 0,-13-6 0,-33-12 0,2-1 0,61 7 0,-23-4 0,-12-4 0,-1-4 0,1-2 0,83-4 0,-36-3 0,-83 4 0,0-3 0,-2-1 0,2 1 0,0-2 0,-2-2 0,1 0 0,1 1 0,-4-5 0,32-14 0,-10 1 0,-1-3 0,-1 0 0,48-46 0,-45 39 0,-30 26 0,1-2 0,0-2 0,14-14 0,-11 9 0,-3-1 0,1 1 0,-3-2 0,2-1 0,-1 1 0,-3-1 0,0-1 0,-1 1 0,0-2 0,-2 2 0,0-2 0,-1 1 0,-1-35 0,-1-272 0,-4 145 0,0 144 0,-11-63 0,6 60 0,-2-48 0,8 59 0,-3 1 0,1 1 0,-16-54 0,9 32 0,3-2 0,2 1-1,4 1 1,4-85 0,0 23-1364,-3 79-5462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5.817"/>
    </inkml:context>
    <inkml:brush xml:id="br0">
      <inkml:brushProperty name="width" value="0.15875" units="cm"/>
      <inkml:brushProperty name="height" value="0.15875" units="cm"/>
      <inkml:brushProperty name="color" value="#FFCC00"/>
    </inkml:brush>
  </inkml:definitions>
  <inkml:trace contextRef="#ctx0" brushRef="#br0">86 1 24575,'0'1253'0,"1"-1215"0,13 66 0,-7-63 0,1 50 0,-9 6 0,-1-65 0,0-2 0,4 3 0,0-3 0,1 1 0,12 53 0,-6-51 0,-1-1 0,-3 2 0,0-2 0,0 34 0,-6 139 0,-3-80 0,4-65 0,2-4 0,-2 1 0,-5-1 0,-14 83 0,11-96 0,-2 52 0,8-67 0,-1 3 0,-1-2 0,-3-1 0,-15 52 0,10-43 0,1 2 0,-8 44 0,-1 12 0,13-56 0,0 0 0,4 2 0,1 0 0,4 52 0,-2-49 0,0-41 0,0-1 0,0 1 0,0 1 0,0-2 0,0 1 0,1 0 0,-1-1 0,2 1 0,-2-1 0,2 1 0,-1 3 0,1-5 0,-2-1 0,0 0 0,0 0 0,2 2 0,-2-2 0,0 0 0,2 0 0,-2 0 0,0 2 0,0-2 0,1 0 0,-1 0 0,0 0 0,2 0 0,-2 0 0,0 0 0,2 0 0,-2 0 0,0 0 0,1 0 0,-1 0 0,0 0 0,2 0 0,-2 0 0,0 0 0,2 0 0,-2 0 0,0 0 0,1 0 0,-1 0 0,2-2 0,5-3 0,0 1 0,-1-2 0,0 1 0,0 0 0,10-12 0,-6 5 0,47-48 0,-31 35 0,-1 0 0,41-57 0,9-1 0,-68 76 29,-1 1 0,1-1 0,0 2 0,1-2 0,-1 2 0,2 0 0,-2 1 0,1-1 0,11-3-1,40-24-1682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0.74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71 0 24575,'0'1725'0,"-3"-1677"0,-2-1 0,-4 2 0,-1-3 0,-24 73 0,24-89 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2.720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1 437 24575,'0'-10'0,"2"0"0,-1 0 0,1 0 0,1 1 0,1-1 0,-1 0 0,1 1 0,1-1 0,-2 2 0,14-18 0,5-4 0,37-43 0,-35 53 0,0-1 0,0 3 0,1 1 0,0 0 0,3 1 0,36-16 0,-27 19 0,1-1 0,-1 2 0,0 4 0,2-1 0,-2 2 0,2 4 0,0 0 0,65 3 0,-14-2 0,67 4 0,-140-1 0,0 1 0,0 1 0,0 1 0,0-1 0,0 2 0,29 14 0,179 110 0,-200-114 0,3 2 0,-3 2 0,-1-1 0,-1 3 0,0 1 0,-1 0 0,-2 0 0,32 47 0,43 74 0,-91-138-97,-1-2-1,0 2 1,1-1-1,-1-1 1,2 0-1,-1 1 1,1-1-1,-2-1 1,2 1-1,0-1 1,0 1-1,1-1 0,7 1 1,14 4-6729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1.402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0 24575,'0'2630'0,"2"-2597"0,1-3 0,11 48 0,-8-44 0,6 66 0,-10 415 0,-4-245 0,-1-226 0,0 0 0,-20 68 0,15-83-1365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4.055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1 474 24575,'0'-2'0,"0"-1"0,2 1 0,-2 0 0,1-1 0,-1 1 0,2 1 0,-2-1 0,2 0 0,-1 1 0,1-3 0,-2 2 0,2 1 0,0-1 0,-1 0 0,1 1 0,0 1 0,1-4 0,39-25 0,-28 21 0,23-17 0,53-52 0,-64 54 0,-1-1 0,2 4 0,61-38 0,-57 39 0,3 4 0,-2 0 0,2 3 0,59-15 0,65-11 0,-86 20 0,-50 9 0,0 4 0,0 0 0,34-3 0,258 6 204,-158 4-1773,-122-2-5257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1:58.478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1018 188 24575,'-1'-3'0,"0"0"0,0 0 0,-1 0 0,0 0 0,1 0 0,-1 0 0,0 0 0,-1 0 0,1 1 0,0-1 0,-1 1 0,-3-4 0,-3-2 0,-1-3 0,-1 1 0,-1 0 0,0 0 0,0 1 0,-1 1 0,0 0 0,0 1 0,-1 0 0,0 1 0,0 1 0,-1 0 0,1 0 0,-1 2 0,-20-3 0,18 4 0,-32-9 0,33 7 0,-1 0 0,-22-2 0,-25 3 0,-80 7 0,128-3 0,0 1 0,-1 1 0,1 1 0,-23 8 0,30-9 0,0 1 0,0 1 0,1-1 0,0 1 0,0 1 0,0 0 0,1 0 0,-14 14 0,-11 15 0,-31 47 0,32-34 0,3 1 0,-27 63 0,51-102 0,1-1 0,0 1 0,1 0 0,0 0 0,1 1 0,-1 10 0,3 67 0,1-40 0,-3-33 0,2 0 0,0 0 0,0 1 0,2-1 0,0 0 0,0-1 0,2 1 0,0 0 0,0-1 0,1 0 0,1 0 0,0-1 0,18 24 0,3 0 0,-13-16 0,35 35 0,-35-42 0,1-1 0,0-1 0,1-1 0,28 15 0,-21-12 0,26 12 0,-31-19 0,-8-2 0,-1-1 0,0-1 0,1 0 0,18 3 0,37 5 0,-43-6 0,1-1 0,24 0 0,-14-3 0,140-3 0,-163 0 0,0 0 0,-1 0 0,1-1 0,-1 0 0,0-1 0,0 0 0,0-1 0,9-6 0,12-8 0,28-25 0,-28 20 0,-9 0 192,-12 13-1749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6.220"/>
    </inkml:context>
    <inkml:brush xml:id="br0">
      <inkml:brushProperty name="width" value="0.15875" units="cm"/>
      <inkml:brushProperty name="height" value="0.15875" units="cm"/>
      <inkml:brushProperty name="color" value="#92D050"/>
    </inkml:brush>
  </inkml:definitions>
  <inkml:trace contextRef="#ctx0" brushRef="#br0">0 0 24575,'3'7'0,"-1"-2"0,1 2 0,-1-2 0,2 0 0,-1 0 0,0 0 0,1 0 0,1 0 0,-2-1 0,1 1 0,1-2 0,5 5 0,3 6 0,370 371 0,-233-238 0,-127-126 0,50 33 0,-47-37 0,-3 1 0,30 28 0,299 308 0,-340-342 31,0 0 0,2-2 0,-1 0 0,1-1 0,-1-1 0,3 1 0,-3-2 0,2-1 1,2 1-1,21 5 0,-6-3-373,-2-4 1,3 0 0,-1-2-1,44-1 1,-42-2-6485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15.344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1180 1500 24575,'0'-19'0,"-1"-1"0,0 1 0,-2 0 0,-9-33 0,9 41 0,-1 0 0,0 1 0,-1 0 0,0 0 0,-1 0 0,0 1 0,0-1 0,-1 2 0,-13-15 0,5 9 0,6 4 0,0 1 0,-1 0 0,0 0 0,-1 1 0,0 0 0,0 1 0,0 0 0,-16-6 0,-98-39 0,104 46 0,-35-6 0,19 5 0,0 2 0,0 2 0,0 1 0,-51 4 0,17-1 0,50 0 0,1 2 0,-33 7 0,8-2 0,35-5 0,0-1 0,1 1 0,-1 0 0,1 1 0,0 1 0,0-1 0,0 1 0,0 1 0,-10 8 0,-8 8 0,-31 35 0,43-42 0,2 0 0,1 0 0,0 1 0,1 0 0,1 0 0,0 1 0,1 1 0,1 0 0,1 0 0,0 1 0,2-1 0,0 1 0,1 0 0,1 1 0,0-1 0,1 37 0,2 13 0,2 94 0,1-141 0,0-1 0,1 1 0,1-1 0,1 0 0,1 0 0,1 0 0,1-1 0,12 20 0,-19-35 0,7 12 0,1 0 0,0-1 0,1 0 0,22 23 0,-15-23 0,1-1 0,1-1 0,0 0 0,1-2 0,0-1 0,32 13 0,-35-17 0,1 0 0,-1-1 0,1-1 0,0-1 0,37 3 0,99-5 0,-80-4 0,-64 2 0,1-1 0,0-1 0,-1 0 0,0 0 0,1-1 0,-1-1 0,0 0 0,16-8 0,0-3 0,-1-1 0,25-20 0,-35 23 0,-1 0 0,0-2 0,-1 0 0,-1 0 0,0-2 0,11-17 0,4-2 0,-20 27 0,-1 0 0,0 0 0,0-1 0,5-11 0,1-6 0,-2 5 0,-1 1 0,0-2 0,8-31 0,0-14 0,-11 47 0,-1-1 0,-1 0 0,-1 0 0,1-30 0,-4-595 0,-3 297 0,2 316 0,-1 1 0,-9-48 0,6 44 0,1 1 0,2 0 0,3-43 0,0 34 0,-5-60 0,0 89 0,-8-30 0,-1 1 0,14 69 0,-3 29 0,0-5 0,1 466 0,-1-496 0,-1 0 0,-6 29 0,4-27 0,-4 38 0,7 431 0,3-236 0,-2 256 0,0-500 0,1 1 0,1-1 0,-1 1 0,1-1 0,1 0 0,0 0 0,0 0 0,1 0 0,0 0 0,0-1 0,10 14 0,-12-19 0,0 0 0,1 1 0,-1-1 0,1 0 0,0 0 0,0-1 0,0 1 0,0-1 0,0 1 0,1-1 0,-1 0 0,1 0 0,-1-1 0,1 1 0,0-1 0,0 1 0,0-1 0,0 0 0,0-1 0,0 1 0,0-1 0,0 0 0,0 0 0,0 0 0,0 0 0,0-1 0,0 1 0,0-1 0,7-3 0,17-14-1365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2:23.537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90 927 24575,'0'-1'0,"0"1"0,0-1 0,1 0 0,-1 1 0,0-1 0,0 1 0,1-1 0,-1 0 0,1 1 0,-1-1 0,0 1 0,1-1 0,-1 1 0,1-1 0,-1 1 0,1-1 0,-1 1 0,1-1 0,0 1 0,-1 0 0,1-1 0,1 0 0,18-6 0,-10 3 0,46-18 0,-28 11 0,0 0 0,49-30 0,41-34 0,-89 58 0,44-19 0,10-4 0,28-10 0,-90 38 0,9-3 0,-1-2 0,0-1 0,-1-2 0,31-27 0,-47 32 0,0 0 0,-1 0 0,-1-1 0,0-1 0,-1 0 0,-1 0 0,0-1 0,-2 0 0,9-34 0,-13 42 0,1-1 0,-2 0 0,0 0 0,0 1 0,-1-1 0,0 0 0,-1 0 0,-2-15 0,1 20 0,1 0 0,-1 0 0,0 0 0,0 1 0,-1-1 0,0 1 0,0 0 0,0 0 0,0 0 0,-1 0 0,0 0 0,0 1 0,0 0 0,-1-1 0,1 2 0,-8-6 0,1 2 0,0 1 0,1 0 0,-2 1 0,1 0 0,-1 0 0,-16-3 0,-7-1 0,17 4 0,0 1 0,0 1 0,-32-3 0,-252 7 0,291 0 0,-1-1 0,1 2 0,-1 0 0,1 0 0,-1 1 0,1 0 0,0 1 0,1 0 0,-1 1 0,0 0 0,1 1 0,0 0 0,1 1 0,-1 0 0,1 0 0,1 1 0,-16 17 0,-3 4 0,0-1 0,-33 45 0,37-40 0,-35 66 0,51-85 0,1 2 0,0-1 0,1 1 0,1 0 0,0 0 0,1 0 0,-1 24 0,5 215 0,0-245 0,0-1 0,1 1 0,0-1 0,1 0 0,0 1 0,0-1 0,1 0 0,0-1 0,7 12 0,3 1 0,2 0 0,20 20 0,-20-23 0,0 1 0,-3-4 0,1 0 0,21 19 0,-19-23 0,0-1 0,0 0 0,1-1 0,0 0 0,0-2 0,1 0 0,0-1 0,0-1 0,25 4 0,-5-1 0,-17-3 0,0-1 0,37 2 0,-40-5 0,149-3 0,-151 0 0,-1 0 0,0-1 0,0-1 0,0 0 0,0-1 0,-1-1 0,0 0 0,22-14 0,-9 3 0,0-2 0,-2-1 0,26-25 0,-26 23 261,-17 16-586,-1 0-1,0 0 1,-1-1 0,11-13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09.396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1157 257 24575,'-1'-3'0,"0"-1"0,0 0 0,-1 0 0,1 1 0,-1-1 0,0 1 0,-4-6 0,1 1 0,-1-1 0,-2 0 0,1 1 0,-1 0 0,0 0 0,0 1 0,-1 0 0,0 0 0,0 1 0,-14-7 0,-25-18 0,32 20 0,0 1 0,-1 1 0,0 1 0,-1 0 0,0 1 0,0 1 0,-1 0 0,-24-3 0,4 1 0,19 3 0,-1 1 0,-37-2 0,23 5 0,-208 3 0,235-1 0,-1 1 0,0 0 0,1 0 0,0 0 0,-1 1 0,1 0 0,0 1 0,0 0 0,1 0 0,-1 1 0,-11 9 0,-4 6 0,1 0 0,-21 27 0,-8 7 0,39-42 0,1 0 0,0 1 0,0 0 0,2 1 0,0 0 0,0 0 0,1 1 0,-6 16 0,12-26 0,-7 19 0,-9 36 0,12-30 0,0-9 0,2 1 0,1-1 0,-1 23 0,3-1 0,4 146 0,-2-178 0,1-1 0,1 1 0,0-1 0,0 0 0,1 0 0,0 0 0,1 0 0,8 12 0,-1-3 0,1-1 0,1-1 0,16 17 0,-15-21 0,1 0 0,1 0 0,27 15 0,-14-9 0,-3-3 0,45 19 0,14 7 0,-79-38 0,0-1 0,0 0 0,1 0 0,-1 0 0,1-1 0,0 0 0,15 1 0,2-1 0,30-3 0,-38 0 0,0 1 0,1 0 0,-1 1 0,28 6 0,-29-2 0,1-2 0,0 0 0,-1-1 0,1 0 0,0-1 0,0-1 0,0-1 0,0-1 0,-1 0 0,1-1 0,0 0 0,21-9 0,-20 3 0,-1 0 0,0-2 0,-1 0 0,0-1 0,0 0 0,19-21 0,-26 22 0,0 0 0,8-15 0,17-19 0,-23 30 0,-1 0 0,0 0 0,-1-1 0,-1 0 0,-1-1 0,10-28 0,-5 14 0,-8 18 0,0 0 0,-1 0 0,0-1 0,-1 1 0,0-19 0,-3-72 0,-1 41 0,1 47 0,-1 1 0,-6-29 0,-3-21 0,0-10 0,6 54 0,-2-44 0,8-193 0,-1 287 0,-1 0 0,-2 0 0,-7 34 0,5-25 0,0 1 0,3 0 0,1 0 0,6 51 0,4-28 0,-6-39 0,3 31 0,-6-24 0,0-2 0,1 0 0,2 0 0,6 31 0,-5-34 0,-1 1 0,-1 0 0,-1 0 0,-3 27 0,1-17 0,3 39 0,10-19 0,-8-43 0,-1 0 0,3 22 0,-3 37 0,-2-33 0,9 58 0,-3-40 0,-3 0 0,-4 99 0,-2-56 0,4-3 0,-5 107 0,1-188 0,-1 1 0,0-1 0,-1 0 0,-1 0 0,-1-1 0,0 1 0,-1-1 0,0-1 0,-2 1 0,-12 17 0,-11 8 0,-72 71 0,56-62 0,35-38 0,-1 0 0,0-1 0,-26 15 0,16-14 0,-1-1 0,0-1 0,0 0 0,-44 7 0,60-14 0,-20 2 0,0 0 0,0-2 0,-1-1 0,-52-5 0,61 0 0,0 0 0,1-1 0,0-1 0,0-1 0,0 0 0,1-2 0,0 0 0,-22-15 0,25 13 0,1-2 0,-1 1 0,2-2 0,-22-24 0,27 26 0,-5-3 0,0-1 0,2 0 0,0-1 0,-15-27 0,13 15 0,6 13 0,0 0 0,1-1 0,0 0 0,-4-20 0,9 27 0,-4-19 0,0-1 0,2 0 0,-1-32 0,5-12 0,2-108 0,-1 170-227,0 0-1,1 0 1,1 1-1,-1-1 1,9-20-1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4.607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24 0 24575,'0'674'0,"-1"-656"0,-1 0 0,-6 29 0,4-28 0,-4 40 0,7 368 0,3-205 0,-1-204 0,1 0 0,6 29 0,-4-28 0,3 40 0,-8 12 0,0-48 0,1 0 0,0 0 0,2-1 0,7 39 0,-2-24 0,-2 1 0,-2-1 0,-1 1 0,-4 61 0,0-14 0,2-16-1365,0-50-5461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18.493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0 258 24575,'2'-4'0,"0"-1"0,1 1 0,-1 0 0,1 0 0,0 0 0,0 1 0,0-1 0,1 1 0,-1 0 0,6-4 0,-4 2 0,18-17 0,-2 1 0,35-25 0,-41 35 0,-2 1 0,1 0 0,-1 1 0,2 0 0,-1 1 0,1 1 0,0 0 0,32-9 0,9 4 0,-37 6 0,1 2 0,0 0 0,28-1 0,-15 4 0,165 4 0,-190-2 0,-1 0 0,1 1 0,0-1 0,-1 2 0,1-1 0,-1 1 0,0 0 0,0 1 0,0 0 0,9 6 0,2 4 0,-2 1 0,21 21 0,-18-15 0,-12-14 0,-1 2 0,0-1 0,0 1 0,-1 0 0,5 11 0,-4-9 0,0 1 0,12 17 0,-2-9 0,-1 2 0,-1 0 0,-1 0 0,11 28 0,-8-4 0,15 75 0,-25-95 0,-1 4 0,-2-1 0,-1 1 0,-1 0 0,-5 50 0,-4-19 0,4-38 0,-2 32 0,6-34 0,-1 1 0,-2-1 0,-8 41 0,7-48-455,2 0 0,-2 18 0,3-13-6371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02.221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50 0 24575,'2'89'0,"-4"97"0,-9-130 0,8-41 0,-4 31 0,7 38 0,-1 16 0,-12-44 0,9-43 0,1 0 0,-3 22 0,4 229 0,4-135 0,-2 658 0,2-763 0,0-1 0,2 0 0,1 1 0,8 23 0,4 21 0,-11-46 0,1 0 0,1-1 0,1 0 0,0 0 0,2-1 0,0 0 0,18 22 0,-17-27 0,29 26 0,-14-15 0,-20-19 0,1-1 0,0 0 0,0 0 0,0-1 0,1 0 0,0-1 0,18 7 0,-11-6 0,1 0 0,-1-1 0,32 4 0,-27-7-1365,-1 0-5461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3.076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1 1331 24575,'0'-1200'0,"1"1183"0,1 0 0,7-32 0,0 2 0,-9 141 0,1-38 0,-1 123 0,0-179 0,0 0 0,0 0 0,0 1 0,0-1 0,0 0 0,0 0 0,0 0 0,0 0 0,0 0 0,0 0 0,0 0 0,0 0 0,0 0 0,0 0 0,0 1 0,0-1 0,0 0 0,0 0 0,0 0 0,0 0 0,0 0 0,1 0 0,-1 0 0,0 0 0,0 0 0,0 0 0,0 0 0,0 0 0,0 0 0,0 0 0,0 0 0,0 0 0,0 0 0,1 0 0,-1 0 0,0 0 0,0 0 0,0 0 0,0 0 0,0 0 0,0 0 0,0 0 0,0 0 0,0 0 0,0 0 0,1 0 0,-1 0 0,0 0 0,0 0 0,0 0 0,0 0 0,0 0 0,0 0 0,0 0 0,0 0 0,0 0 0,0 0 0,0 0 0,0-1 0,1 1 0,-1 0 0,0 0 0,0 0 0,9-9 0,12-15 0,-18 21 0,11-15 0,1 1 0,1 1 0,0 1 0,1 0 0,0 1 0,2 1 0,-1 1 0,35-17 0,-35 20 0,1 2 0,1 0 0,25-6 0,-13 6 0,-10 2 0,-1 1 0,42-3 0,-32 6 0,11 0 0,73 7 0,-104-4 0,1-1 0,0 2 0,-1 0 0,1 0 0,-1 1 0,0 1 0,0 0 0,0 0 0,-1 1 0,19 14 0,-14-9 0,1 0 0,22 12 0,-24-16 0,-1 1 0,1 1 0,-2 0 0,19 16 0,-9-1 0,-1 0 0,19 30 0,43 70 0,-67-96 0,20 45 0,-11-19 0,-17-36 0,-1 1 0,0 0 0,-2 1 0,0-1 0,3 32 0,1 1 0,-4-32 0,-2 1 0,1 25 0,-5 14 0,0-39 0,1 0 0,0 0 0,2-1 0,6 37 0,-2-32 0,-2 1 0,-1-1 0,-2 1 0,-1 34 0,1-482 0,-2 182 0,2 225 0,0 0 0,2 0 0,0 0 0,0 1 0,1-1 0,1 1 0,1 0 0,0 0 0,0 0 0,2 1 0,-1 0 0,16-19 0,66-56 0,-15 15 0,-64 65 0,-1 1 0,1 0 0,0 1 0,0 0 0,1 1 0,-1 0 0,1 0 0,21-5 0,27-13 0,-39 15 0,0 1 0,1 0 0,-1 2 0,1 0 0,0 1 0,25-1 0,13-5 0,-39 6 0,0 1 0,21-1 0,-12 3 0,-3 0 0,-1 1 0,1 1 0,26 4 0,-43-3 0,-1 1 0,0 0 0,1 0 0,-1 1 0,-1 0 0,1 1 0,-1-1 0,10 9 0,6 6 0,22 24 0,-38-36 0,18 18 0,-1 1 0,27 36 0,-45-52 0,0 0 0,0 0 0,-1 0 0,0 1 0,-1-1 0,0 1 0,-1 0 0,0 1 0,-1-1 0,0 0 0,0 13 0,-3 52 0,0-55 0,0 1 0,2 0 0,0-1 0,8 41 0,-3-29 0,-1 0 0,-1 0 0,-2 0 0,-4 56 0,1-24 0,0-42 0,-7 37 0,4-35 0,-1 29 0,3-23 0,1-19 0,0 1 0,1-1 0,0 1 0,1 0 0,0-1 0,5 16 0,-5-26-59,-1 0 0,1 0-1,1-1 1,-1 1-1,0 0 1,0-1 0,1 1-1,-1-1 1,1 1 0,-1-1-1,1 0 1,-1 0 0,1 1-1,0-1 1,0 0-1,0-1 1,-1 1 0,1 0-1,0 0 1,0-1 0,0 1-1,3-1 1,12 3-6767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3:37.511"/>
    </inkml:context>
    <inkml:brush xml:id="br0">
      <inkml:brushProperty name="width" value="0.10583" units="cm"/>
      <inkml:brushProperty name="height" value="0.10583" units="cm"/>
      <inkml:brushProperty name="color" value="#E71224"/>
    </inkml:brush>
  </inkml:definitions>
  <inkml:trace contextRef="#ctx0" brushRef="#br0">1 129 24575,'2'-1'0,"1"0"0,0 0 0,-1 0 0,1 0 0,-1 0 0,1 0 0,-1-1 0,0 1 0,0-1 0,1 0 0,-1 1 0,3-5 0,12-8 0,3 2 0,2 1 0,42-16 0,-34 17 0,-13 3 0,0 2 0,0 0 0,1 0 0,35-3 0,-26 6 0,0 1 0,0 1 0,1 1 0,-1 2 0,41 9 0,10 7 0,-33-8 0,71 26 0,-106-32 0,0 0 0,0 1 0,-1 0 0,0 0 0,0 1 0,0 0 0,10 11 0,2 6 0,22 32 0,5 6 0,-41-54 0,-1 1 0,-1-1 0,1 1 0,-2 0 0,1 0 0,5 17 0,12 61 0,-6-22 0,-10-40 0,-1 1 0,2 29 0,-4-25 0,7 32 0,-7-52 0,-1 0 0,0 1 0,0-1 0,-2 1 0,1-1 0,-1 1 0,-1-1 0,1 1 0,-2-1 0,0 1 0,0-1 0,-1 0 0,0 0 0,0 0 0,-7 12 0,3-8 0,-1 0 0,0 0 0,0-1 0,-1 0 0,-1-1 0,0 0 0,-1-1 0,0 0 0,-1 0 0,0-1 0,-1-1 0,-15 9 0,9-5 0,-24 21 0,30-23 0,-1 0 0,-1 0 0,-25 13 0,7-8 0,-42 13 0,7-5 0,45-15 0,0-1 0,-1 0 0,1-2 0,-1-1 0,-34 3 0,36-6 0,-41 10 0,-9 0 0,50-9 0,1 0 0,1 1 0,-1 1 0,1 0 0,-1 2 0,-24 12 0,45-19 0,-1 0 0,1 0 0,-1 0 0,0 1 0,1-1 0,-1 0 0,1 0 0,-1 1 0,1-1 0,-1 0 0,1 1 0,-1-1 0,1 1 0,-1-1 0,1 0 0,-1 1 0,1-1 0,0 1 0,-1-1 0,1 1 0,0-1 0,-1 1 0,1 0 0,0-1 0,0 1 0,0-1 0,-1 1 0,1 0 0,0-1 0,0 1 0,0 1 0,1-2 0,0 1 0,-1-1 0,1 0 0,0 1 0,0-1 0,0 0 0,0 1 0,-1-1 0,1 0 0,0 0 0,0 0 0,0 0 0,0 0 0,0 0 0,0 0 0,0 0 0,-1 0 0,1 0 0,0 0 0,0-1 0,0 1 0,1-1 0,170-42 0,-47 13 0,-97 24 0,43-13 0,-52 14 0,0 0 0,0 1 0,28-2 0,-22 3 0,30-7 0,-31 4 0,-1 1 0,1 2 0,-1 0 0,1 1 0,40 3 0,-52 0 0,0 0 0,0 1 0,-1 1 0,1 0 0,-1 0 0,1 1 0,-1 1 0,0 0 0,0 0 0,-1 1 0,0 0 0,0 1 0,10 9 0,3 5 0,-1 1 0,0 1 0,-2 0 0,22 35 0,-23-28 0,-9-16 0,-1 0 0,0 1 0,-1 1 0,0-1 0,-1 1 0,-1 0 0,7 33 0,11 89 0,-18-101 0,-2 0 0,-2 0 0,-1 1 0,-4 46 0,1-73 0,1 0 0,-1 1 0,-1-1 0,0 0 0,-1-1 0,0 1 0,-1-1 0,0 1 0,0-1 0,-1-1 0,0 1 0,-1-1 0,0 0 0,-1 0 0,1-1 0,-13 10 0,13-11 0,-10 10 0,-1-1 0,0 0 0,-1-2 0,-1 0 0,-39 21 0,39-25 0,-33 23 0,43-25 0,-1-1 0,1 0 0,-1-1 0,-1 0 0,1-1 0,-1 0 0,0-1 0,0 0 0,-21 3 0,-56 8 0,56-9 0,-60 4 0,72-10 0,1-1 0,0-1 0,-1 0 0,-36-11 0,24 2 0,-64-29 0,-21-28 332,22 11-2029,78 48-5129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18.490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0 1267 24575,'1'0'0,"0"0"0,0-1 0,0 1 0,0 0 0,0-1 0,0 1 0,0-1 0,-1 0 0,1 1 0,0-1 0,0 0 0,-1 1 0,1-1 0,0 0 0,-1 0 0,1 1 0,0-1 0,-1 0 0,0 0 0,1 0 0,-1 0 0,1 0 0,-1 0 0,0 0 0,0 0 0,1 0 0,-1 0 0,0-1 0,4-34 0,-4 31 0,2-309 0,-4 162 0,1 117 0,-7-35 0,-1-33 0,10-407-1365,-1 491-5461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21.788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0 208 24575,'3'-1'0,"0"0"0,0-1 0,-1 0 0,1 0 0,-1 0 0,1 0 0,-1 0 0,0 0 0,0-1 0,0 1 0,0-1 0,0 1 0,0-1 0,1-3 0,5-5 0,0 1 0,1 0 0,0 0 0,0 1 0,1 0 0,1 1 0,-1 0 0,1 1 0,1 0 0,-1 1 0,1 0 0,0 1 0,16-5 0,81-23 0,-81 26 0,-7 2 0,0 1 0,0 0 0,25 0 0,233 5 0,-266 0 0,1 0 0,-1 1 0,0 1 0,0 0 0,0 1 0,0 0 0,-1 1 0,0 0 0,21 12 0,-12-3 0,0 0 0,-1 1 0,0 1 0,21 23 0,-31-28 0,-2 0 0,1 1 0,-2 0 0,1 0 0,-2 1 0,0 0 0,7 21 0,-9-12 0,0 0 0,-2 0 0,0 0 0,-2 0 0,-2 34 0,0 2 0,3-31 0,9 51 0,-5-50 0,1 46 0,-6-41 0,-1 1 0,-9 48 0,5-49 0,3-18 0,-1-1 0,-5 21 0,4-22 0,1-1 0,0 1 0,1 0 0,0-1 0,1 1 0,0 16 0,1-23 0,1-1 0,-1 1 0,1 0 0,0-1 0,1 1 0,-1 0 0,1-1 0,0 1 0,0-1 0,1 0 0,0 0 0,-1 0 0,2 0 0,-1 0 0,1-1 0,5 6 0,-7-8-151,1 0-1,0 0 0,0 0 0,0-1 1,0 1-1,0-1 0,0 0 1,5 1-1,9 2-6674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0.166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741 23 24575,'0'-1'0,"-1"0"0,1 0 0,0 0 0,-1 0 0,1 1 0,-1-1 0,1 0 0,-1 0 0,0 0 0,1 0 0,-1 1 0,0-1 0,0 0 0,1 1 0,-1-1 0,0 0 0,0 1 0,0-1 0,0 1 0,0 0 0,0-1 0,0 1 0,0 0 0,0-1 0,0 1 0,0 0 0,0 0 0,-1 0 0,-34-4 0,32 4 0,-158-2 0,88 3 0,49 1 0,0 1 0,0 2 0,0 0 0,-31 11 0,24-6 0,23-8 0,1 0 0,0 1 0,0 0 0,0 0 0,1 1 0,-1 0 0,1 1 0,0 0 0,0 0 0,0 0 0,1 0 0,0 1 0,0 1 0,0-1 0,1 1 0,-5 7 0,-22 25 0,25-30 0,-1-1 0,1 1 0,1 0 0,0 1 0,-6 12 0,2 3 0,1-1 0,1 1 0,2 1 0,0-1 0,2 1 0,0 0 0,1 48 0,2-2 0,0-40 0,0 0 0,2 0 0,2 0 0,9 46 0,-2-50 0,0-1 0,2 0 0,24 38 0,-27-49 0,3 1 0,0 0 0,2 0 0,0-1 0,32 27 0,-22-20 0,-12-12 0,1-1 0,0 0 0,0-1 0,1-1 0,0 0 0,1 0 0,-1-1 0,1-1 0,1-1 0,-1 0 0,1-1 0,19 2 0,-11-1 0,14 2 0,1-2 0,44 1 0,-43-5 0,-5 0 0,45-5 0,-70 3 0,-1 0 0,0-1 0,1 0 0,-1-1 0,0 0 0,0 0 0,0-1 0,-1 0 0,14-9 0,0-4 0,5-1 0,-2-2 0,30-29 0,-33 23 0,0 0 0,31-55 0,-37 55 0,-2 0 0,17-47 0,-26 54 0,-1-1 0,-1 0 0,-1 0 0,-1 0 0,-1 0 0,-3-29 0,1-6 0,1 37 0,-2 0 0,0 0 0,0 1 0,-12-32 0,-4-17 0,15 47 0,-1 1 0,-1-1 0,-1 1 0,-1 0 0,0 1 0,-1 0 0,-1 0 0,-22-29 0,6 10 0,21 28 0,0 1 0,0 0 0,0 0 0,-1 0 0,0 0 0,0 1 0,0 0 0,-1 1 0,0-1 0,0 1 0,-14-7 0,-20-8 208,29 13-433,0 1 1,-1 0-1,1 1 0,-1 0 0,0 1 1,-19-3-1,14 5-6601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33.601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53 1 24575,'1'23'0,"-2"-1"0,-1 1 0,-1-1 0,-8 32 0,8-37 0,0 1 0,1 0 0,0 26 0,2-26 0,-1 0 0,0 0 0,-6 22 0,0-1 0,2-1 0,1 1 0,2 0 0,5 56 0,-1-11 0,-2-61 0,1 0 0,1-1 0,8 35 0,-2-24 0,-1-6 0,-1 1 0,-1 0 0,1 31 0,-5-41 0,1-1 0,6 21 0,2 29 0,-8-43 0,7 28 0,-5-31 0,4 43 0,-8-57 0,0 18 0,1-1 0,1 1 0,10 43 0,-6-37 0,-1 1 0,-2 0 0,-2 1 0,-3 55 0,0-12 0,3 7 0,-3 88 0,-6-129 342,8-39-485,-1 0 1,0 0 0,0 0 0,-1-1-1,1 1 1,0 0 0,-1-1 0,0 1 0,1-1-1,-1 0 1,-4 4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43.975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27 231 24575,'0'-3'0,"1"-1"0,-1 0 0,1 0 0,0 0 0,1 1 0,-1-1 0,1 0 0,-1 1 0,1 0 0,0-1 0,0 1 0,4-4 0,35-38 0,-31 35 0,-1 2 0,0 0 0,1 0 0,0 2 0,0-1 0,1 1 0,18-8 0,-3 4 0,49-13 0,-48 16 0,3-1 0,0 1 0,1 2 0,51-3 0,-19 7 0,106 4 0,-157-2 0,-1 1 0,0 0 0,0 1 0,0 0 0,0 1 0,-1 0 0,1 0 0,-1 2 0,0-1 0,0 1 0,-1 0 0,1 1 0,-2 0 0,1 1 0,-1 0 0,10 12 0,9 11 0,-3 2 0,0 1 0,-2 0 0,34 75 0,-43-77 0,-2 1 0,-1-1 0,11 69 0,-17-65 0,-2 0 0,-1 0 0,-5 37 0,3-60 0,0 0 0,-1 0 0,-1 0 0,0 0 0,-1-1 0,0 1 0,-1-1 0,0 0 0,-1 0 0,0 0 0,-13 17 0,-14 15 0,23-28 0,-1-2 0,-15 17 0,-2-2 0,10-9 0,-1-2 0,-22 18 0,24-26 0,-1-1 0,0-1 0,0-1 0,0-1 0,-1 0 0,-24 4 0,42-10 0,-129 22 0,97-17 0,-56 2 0,72-7 0,0-1 0,0 0 0,0-1 0,1-1 0,-19-6 0,17 2 0,1-1 0,0 0 0,0-2 0,1 0 0,-20-16 0,-29-18 0,38 29 0,-90-57 0,105 61-1365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1.335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997 230 24575,'-1'-4'0,"-1"1"0,1-1 0,-1 0 0,0 1 0,0-1 0,0 1 0,-1 0 0,1 0 0,-1 0 0,0 0 0,-4-4 0,0 0 0,-8-7 0,0 1 0,0 1 0,-2 0 0,-23-13 0,17 12 0,12 7 0,0 1 0,0 1 0,-1 0 0,0 1 0,0 0 0,0 0 0,-13 0 0,-15-4 0,14 3 0,0 1 0,-1 1 0,1 2 0,0 0 0,0 2 0,-50 9 0,44-5 0,1 2 0,-1 1 0,2 2 0,-1 0 0,-36 21 0,59-26 0,-1-1 0,1 1 0,0 1 0,0 0 0,1 0 0,-1 0 0,2 1 0,-12 16 0,1 3 0,-19 45 0,24-46 0,-3 8 0,-17 66 0,9-26 0,18-52 0,0 0 0,2 0 0,0 0 0,2 1 0,0-1 0,4 30 0,-1 3 0,-1-38 0,0 1 0,1-1 0,1 0 0,1 0 0,0 0 0,2-1 0,0 0 0,0 0 0,1 0 0,1-1 0,1 0 0,0 0 0,1-1 0,1 0 0,18 18 0,-22-26 0,0 0 0,0-1 0,10 5 0,14 11 0,-14-9 0,1-1 0,0-1 0,0 0 0,1-2 0,26 9 0,-8-3 0,-19-8 0,1 0 0,36 4 0,-14-2 0,-7-3 0,0-2 0,0-1 0,49-3 0,-21-1 0,-49 2 0,0-2 0,-1 0 0,1 0 0,0-1 0,-1-1 0,0 0 0,1 0 0,-2-2 0,18-9 0,-5 1 0,-1-2 0,-1 0 0,29-27 0,-27 23 0,-17 15 0,0-1 0,0-1 0,8-8 0,-6 5 0,-2-1 0,1 1 0,-2-1 0,1-1 0,-1 1 0,-1-1 0,0 0 0,-1 0 0,0-1 0,-1 1 0,0-1 0,-1 1 0,0-21 0,-1-161 0,-2 86 0,0 85 0,-7-37 0,4 35 0,-1-28 0,4 35 0,-1 0 0,0 1 0,-9-32 0,5 19 0,2-1 0,1 0-1,2 1 1,3-50 0,0 13-1364,-2 47-5462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4:55.817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51 1 24575,'0'739'0,"1"-716"0,7 38 0,-4-37 0,1 30 0,-6 3 0,0-38 0,0-1 0,2 1 0,0-1 0,1 0 0,7 32 0,-4-31 0,0 0 0,-2 1 0,0-1 0,0 20 0,-4 82 0,-1-47 0,2-39 0,1-2 0,-1 1 0,-3-1 0,-8 49 0,6-57 0,-1 31 0,5-39 0,-1 1 0,0-1 0,-2 0 0,-9 30 0,6-25 0,0 1 0,-4 26 0,-1 7 0,8-33 0,0 0 0,2 1 0,1 0 0,2 31 0,-1-29 0,0-24 0,0-1 0,0 1 0,0 0 0,0-1 0,0 1 0,1 0 0,-1-1 0,1 1 0,-1-1 0,1 1 0,0 1 0,0-2 0,-1-1 0,0 0 0,0 0 0,1 1 0,-1-1 0,0 0 0,1 0 0,-1 0 0,0 1 0,0-1 0,1 0 0,-1 0 0,0 0 0,1 0 0,-1 0 0,0 0 0,1 0 0,-1 0 0,0 0 0,1 0 0,-1 0 0,0 0 0,1 0 0,-1 0 0,0 0 0,1 0 0,-1 0 0,0 0 0,1 0 0,-1 0 0,1-1 0,3-2 0,0 1 0,0-2 0,-1 1 0,1 0 0,5-7 0,-3 3 0,28-28 0,-19 20 0,0 0 0,24-33 0,5-1 0,-40 45 29,0 0 0,0 0 0,0 1 0,1-1 0,-1 1 0,1 0 0,-1 1 0,1-1 0,6-2-1,24-14-1682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0.742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42 0 24575,'0'1018'0,"-2"-990"0,-1 0 0,-2 1 0,-1-2 0,-14 43 0,14-52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02.720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1 258 24575,'0'-6'0,"1"0"0,0 0 0,0 0 0,1 1 0,0-1 0,0 0 0,0 1 0,1-1 0,-1 1 0,8-10 0,3-3 0,22-25 0,-21 31 0,0 0 0,0 1 0,1 1 0,0 0 0,1 1 0,22-10 0,-16 11 0,0 0 0,0 1 0,0 2 0,1 0 0,-1 1 0,1 2 0,0 0 0,38 2 0,-8-1 0,40 2 0,-83 0 0,0 0 0,0 1 0,0 0 0,0 0 0,0 1 0,17 8 0,106 65 0,-118-67 0,1 1 0,-1 1 0,-1 0 0,0 1 0,-1 1 0,0 0 0,-1 0 0,19 28 0,25 43 0,-54-81-97,0-1-1,0 1 1,0-1-1,0 0 1,1 0-1,-1 0 1,1 0-1,-1-1 1,1 1-1,0-1 1,0 1-1,0-1 0,5 1 1,8 2-6729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26.286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1058 282 24575,'0'-5'0,"0"0"0,-1 1 0,0-1 0,0 1 0,-1-1 0,1 1 0,-1 0 0,0-1 0,0 1 0,0 0 0,-1 0 0,1 0 0,-1 1 0,0-1 0,0 0 0,0 1 0,-6-5 0,-7-4 0,0 0 0,-31-17 0,30 19 0,-12-5 0,-56-21 0,22 10 0,32 13 0,1 1 0,-2 2 0,-49-10 0,61 17 0,-1 0 0,0 2 0,1 1 0,-1 0 0,0 2 0,-36 7 0,43-6 0,1 1 0,0 0 0,0 1 0,1 0 0,0 1 0,0 1 0,0 0 0,0 0 0,1 1 0,0 1 0,-11 11 0,-1 5 0,-37 52 0,32-40 0,15-19 0,0 0 0,1 0 0,-14 31 0,10-14 0,8-20 0,1-1 0,1 2 0,0-1 0,1 1 0,-4 24 0,9-34 0,0-1 0,0 0 0,0 1 0,1-1 0,0 0 0,0 0 0,1 1 0,0-1 0,-1 0 0,1 0 0,1-1 0,-1 1 0,1 0 0,0-1 0,0 1 0,0-1 0,1 0 0,0 0 0,7 6 0,2 1 0,1-1 0,0 0 0,0-1 0,1-1 0,17 7 0,-16-8 0,2-1 0,-1 0 0,1-1 0,-1-1 0,33 2 0,92-3 0,-87-4 0,-26-1 0,1-1 0,-1-2 0,42-12 0,-21 5 0,-9 1 0,-28 6 0,0 2 0,1 0 0,20-2 0,-16 3 0,-1 2 0,1 0 0,0 1 0,0 1 0,18 5 0,-29-6 0,0 2 0,0-1 0,0 1 0,0 0 0,-1 0 0,1 0 0,-1 1 0,0 0 0,0 1 0,-1-1 0,1 1 0,-1 0 0,0 0 0,0 1 0,5 7 0,-4-4 0,0 0 0,0 0 0,-1 1 0,-1 0 0,1 0 0,-1 0 0,-1 1 0,0-1 0,0 1 0,-1 0 0,-1 0 0,1 21 0,-2-23 0,1 1 0,-2-1 0,1 1 0,-1-1 0,-1 1 0,0-1 0,0 0 0,-1 0 0,0 0 0,0 0 0,-1 0 0,-1 0 0,1-1 0,-1 0 0,-1 0 0,1 0 0,-1-1 0,-1 0 0,-7 8 0,-13 10 0,13-11 0,0-1 0,0-1 0,-1 0 0,-1-1 0,-26 14 0,27-18 0,-1 0 0,0-1 0,-23 6 0,34-11 0,-24 6 0,0-1 0,0-2 0,-40 2 0,-15-5 0,-110-4 0,182 1 0,0 0 0,0-1 0,0 0 0,1-1 0,-1 0 0,1-1 0,0 0 0,0-1 0,-18-13 0,13 7 0,0-1 0,1 0 0,1-1 0,0-1 0,-14-19 0,0-9-1365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3:59.721"/>
    </inkml:context>
    <inkml:brush xml:id="br0">
      <inkml:brushProperty name="width" value="0.10583" units="cm"/>
      <inkml:brushProperty name="height" value="0.10583" units="cm"/>
      <inkml:brushProperty name="color" value="#F68100"/>
    </inkml:brush>
  </inkml:definitions>
  <inkml:trace contextRef="#ctx0" brushRef="#br0">0 1 24575,'0'399'0,"2"-365"0,2 0 0,13 54 0,-14-74 0,1 0 0,1 0 0,0-1 0,1 1 0,1-1 0,0 0 0,1-1 0,0 0 0,1 0 0,16 17 0,-13-16 0,18 29 0,-24-33 0,1 1 0,-1-1 0,1 0 0,1-1 0,0 0 0,0 0 0,14 9 0,-7-6 0,2-2 0,-1 0 0,1 0 0,0-2 0,1 0 0,-1-1 0,1-1 0,1-1 0,-1 0 0,1-1 0,24 0 0,-21-2 0,6 0 0,0-1 0,0-1 0,0-2 0,45-8 0,-34-1 0,54-21 0,-75 24 0,0 0 0,-1 0 0,0-2 0,-1 0 0,16-14 0,-26 20 0,0-1 0,-1 0 0,0-1 0,0 1 0,0-1 0,-1 0 0,6-13 0,0-5 0,7-26 0,-9 27 0,22-70 0,-25 79 0,0 1 0,-1-1 0,-1 0 0,0-1 0,0-21 0,-4-79 0,1-7 0,3 99 0,8-30 0,-6 32 0,4-32 0,-9 32 0,-5 29 0,-6 36 0,10-41 0,-4 23 0,-2 32 0,5-32 0,-9 37 0,5-32 0,0-1 0,-1 57 0,8 63 0,1-58 0,-4-10 0,4 84 0,-1-161 0,-1 0 0,1 0 0,0 0 0,0 0 0,0 0 0,1 0 0,-1 0 0,1 0 0,0-1 0,0 1 0,0 0 0,1-1 0,-1 0 0,1 0 0,0 0 0,0 0 0,0 0 0,0 0 0,0-1 0,1 1 0,6 2 0,-8-3 0,1-1 0,0 0 0,0-1 0,0 1 0,0 0 0,0-1 0,0 1 0,0-1 0,0 0 0,0 0 0,0 0 0,0-1 0,0 1 0,0-1 0,0 1 0,0-1 0,-1 0 0,1 0 0,0 0 0,0-1 0,-1 1 0,1-1 0,-1 1 0,1-1 0,-1 0 0,1 0 0,-1 0 0,0 0 0,3-5 0,9-9-1365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1.109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116 1 24575,'0'7'0,"-1"0"0,0 1 0,-1-1 0,-4 13 0,-4 20 0,-3 45 0,7-56 0,1 1 0,0 36 0,5-42 0,-1-1 0,-2 1 0,-6 30 0,4-17 0,1 0 0,1 0 0,5 67 0,0-27 0,-1-4 0,-3 85 0,-8-102 0,6-41 0,-3 31 0,5 2 0,2-20 0,-2-1 0,-8 41 0,7-52 0,0 0 0,2 0 0,-1 0 0,2 0 0,0 1 0,1-1 0,1 0 0,0 0 0,1 0 0,1 0 0,1 0 0,0-1 0,1 0 0,0 0 0,1 0 0,13 19 0,-1-2 0,-12-20 0,0 1 0,1-1 0,1-1 0,0 1 0,11 11 0,18 13 0,28 25 0,-57-54 0,1 0 0,-1-1 0,1 0 0,0-1 0,22 8 0,-4-3 0,34 5 0,-23-6 0,-19-5 0,1 0 0,37 2 0,-29-5 87,54-1 137,-75 0-411,-1-1 1,0 0 0,1 0 0,-1-1 0,0 0-1,0 0 1,0-1 0,10-5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5:33.795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0 215 24575,'1'-2'0,"-1"1"0,1-1 0,0 0 0,-1 0 0,1 0 0,0 0 0,0 1 0,0-1 0,0 0 0,1 1 0,-1-1 0,0 1 0,1-1 0,-1 1 0,1 0 0,-1 0 0,4-2 0,29-18 0,66-23 0,-79 34 0,27-17 0,-37 19 0,0 1 0,1 1 0,0 0 0,0 0 0,1 1 0,-1 1 0,26-6 0,-21 8-341,0-1 0,-1-1-1,29-10 1,-27 7-6485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35.281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 6 24575,'1'2'0,"-1"1"0,1-1 0,0 1 0,0-1 0,0 1 0,1-1 0,-1 0 0,0 0 0,1 1 0,0-1 0,-1 0 0,1 0 0,3 2 0,8 12 0,49 77 0,-28-44 0,39 76 0,-53-82 0,-2 1 0,14 49 0,-15-43 0,3 0 0,2-2 0,37 61 0,-49-93 0,2 5 0,29 33 0,-28-38 0,-1 1 0,0 0 0,11 22 0,-19-32 0,5 15 0,1-1 0,2-1 0,0 1 0,1-2 0,21 24 0,-31-40 0,-1 0 0,1 0 0,0 0 0,0 0 0,0-1 0,0 1 0,0-1 0,4 2 0,-6-3 0,0-1 0,0 0 0,0 0 0,0 1 0,0-1 0,0 0 0,0 0 0,0 0 0,0 0 0,0 0 0,0-1 0,0 1 0,0 0 0,0 0 0,0-1 0,0 1 0,0 0 0,0-1 0,0 1 0,0-1 0,-1 1 0,1-1 0,0 0 0,0 1 0,0-1 0,-1 0 0,1 1 0,0-1 0,-1 0 0,1 0 0,-1 0 0,1-1 0,10-15 0,-1 0 0,14-33 0,4-9 0,-18 39 0,-2-1 0,0 0 0,-2-1 0,8-38 0,-10 39 0,12-35 0,2 1 0,3 0 0,44-82 0,-32 69 0,-21 46 0,23-32 0,-21 34 0,19-38 0,3-12 0,-18 38 0,-2-2 0,14-40 0,-14 29-1365,-8 27-5461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43.483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27 0 24575,'1'65'0,"1"-27"0,-3-1 0,0 1 0,-9 48 0,1-30 0,4 0 0,1 1 0,6 69 0,-1-38 0,0-71 0,1 1 0,0 0 0,1-1 0,1 0 0,1 1 0,0-2 0,1 1 0,13 24 0,-6-17 0,1 0 0,1-1 0,1 0 0,34 35 0,-20-27 0,38 31 0,-55-52 0,1 0 0,0 0 0,1-2 0,0 0 0,30 12 0,-23-12 0,0-1 0,1-2 0,0 0 0,0-1 0,45 2 0,-43-6 0,10 1 0,-1-1 0,44-7 0,-67 5 0,0 0 0,-1-1 0,1 0 0,-1-1 0,1 0 0,-1-1 0,0 0 0,-1 0 0,1-1 0,-1 0 0,11-10 0,13-13 0,-19 19 0,-1-2 0,24-25 0,48-87 0,-20 27 0,-25 48 0,-22 28 0,20-33 0,-33 46 0,0 0 0,-1 0 0,0-1 0,-1 1 0,0-1 0,0 0 0,-1 0 0,1-10 0,11-63 0,-8 47 0,4-62 0,-8 41 0,-3 1 0,-15-95 0,10 110 0,2 112 0,6-38 0,9 47 0,-6-45 0,2 39 0,-5-52 0,1 0 0,6 28 0,-3-25 0,2 37 0,-7-57 0,-1 12 0,2-1 0,0 0 0,1 1 0,5 16 0,-1-10 0,-4-12 0,1 0 0,0 0 0,1 0 0,0-1 0,11 19 0,-8-18 0,-1 1 0,11 25 0,-14-27 0,1 0 0,0 0 0,1-1 0,0 0 0,10 13 0,3-4 0,0-2 0,1 0 0,0-1 0,42 23 0,-40-27 0,0-2 0,35 12 0,-7-3 0,41 14 0,-70-26 0,1-2 0,-1 0 0,1-1 0,0-2 0,0 0 0,0-1 0,0-1 0,31-5 0,-30 2 0,0-1 0,0-2 0,0 0 0,-1-2 0,0 0 0,29-16 0,-31 11 0,0-1 0,-2-1 0,0 0 0,0-2 0,23-28 0,0 1 0,-24 25 0,-2 0 0,0-1 0,16-30 0,-22 29 0,0 1 0,-1-1 0,-2-1 0,0 1 0,-1-1 0,2-30 0,-4 39 0,12-54 0,-10 49 0,0-1 0,3-34 0,-7 25 0,-1 0 0,-1 1 0,-1-1 0,-2 0 0,-8-31 0,6 33 65,-6-25-780,-23-62 0,28 94-6111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6:57.572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127 0 24575,'-1'3'0,"1"0"0,-2 0 0,1 0 0,0 0 0,-1 0 0,1 0 0,-3 3 0,-2 5 0,-14 27 0,11-23 0,2 0 0,-1 1 0,2-1 0,-9 34 0,-3 21 0,12-49 0,0 0 0,2 1 0,-3 25 0,4 29 0,7 94 0,-2-154 0,1-1 0,0 0 0,1 1 0,0-2 0,1 1 0,13 25 0,-3-14 0,1 0 0,27 35 0,-36-53 0,0 0 0,0-1 0,1 1 0,0-1 0,0-1 0,1 0 0,0 0 0,0 0 0,0-1 0,1-1 0,-1 0 0,1 0 0,0-1 0,13 3 0,81 24 0,31 6 0,-78-23 0,-28-5 0,-1-2 0,41 3 0,-54-8 0,0-2 0,0 1 0,1-2 0,-1 0 0,0-1 0,0 0 0,0-1 0,-1-1 0,1 0 0,-1-1 0,0-1 0,-1 0 0,0-1 0,0 0 0,0-1 0,-1 0 0,0-1 0,-1-1 0,0 1 0,-1-2 0,14-19 0,12-21 0,-19 29 0,-2 0 0,0 0 0,20-47 0,-28 50 0,0 0 0,-1 0 0,-1 0 0,-1-1 0,-1 0 0,1-37 0,-6-427 0,0 522 0,-11 63 0,7-59 0,-3 47 0,8 419 0,3-242 0,-3-210 0,0-28 0,0 0 0,2 0 0,1 1 0,10 43 0,-7-44 0,5 39 0,-7-38 0,9 34 0,24 118 0,-32-163 0,-1-1 0,-1 1 0,0 0 0,-1 0 0,-1 0 0,-1 0 0,0 0 0,-1-1 0,-1 1 0,-1 0 0,0-1 0,-1 0 0,0 0 0,-2 0 0,0-1 0,-1 0 0,0 0 0,-1-1 0,0 0 0,-2 0 0,-16 17 0,4-2 0,18-22 0,-1 0 0,1 0 0,-11 10 0,-5-2 0,0 0 0,-1-2 0,0 0 0,-1-1 0,0-2 0,-1 0 0,-25 6 0,35-11 0,-7 2 0,0-1 0,-1-1 0,1 0 0,-30 1 0,-152-6 0,96-1 0,99 1 0,-1 0 0,1-1 0,-1 0 0,1 0 0,-1-1 0,1 0 0,0 0 0,0-1 0,0 0 0,0 0 0,1-1 0,-1 0 0,1-1 0,0 0 0,0 0 0,0 0 0,1-1 0,0 0 0,-11-13 0,14 16 0,-15-17 0,1 0 0,1-1 0,0-1 0,-18-36 0,27 45 0,1 0 0,0-1 0,1 0 0,1 0 0,1 0 0,-1 0 0,2-1 0,-1-17 0,3-117 167,1 82-1699,-1 40-5294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15.898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0 24 24575,'79'1'0,"86"-3"0,-89-9 0,-50 6 0,30-1 0,251 6 0,-232 11 0,-50-6 0,31 1 0,-49-5 0,-3-2 0,0 1 0,0 0 0,0 1 0,0-1 0,0 1 0,0 0 0,-1-1 0,1 2 0,0-1 0,0 0 0,-1 1 0,1 0 0,4 3 0,-7-5 0,-1 1 0,0-1 0,1 1 0,-1-1 0,0 1 0,1-1 0,-1 1 0,0 0 0,0-1 0,0 1 0,0-1 0,0 1 0,0 0 0,0-1 0,0 1 0,0-1 0,0 1 0,0 0 0,0-1 0,0 1 0,0-1 0,0 1 0,-1 0 0,1-1 0,0 1 0,0-1 0,-1 1 0,1-1 0,0 1 0,-1-1 0,1 1 0,-1-1 0,1 1 0,0-1 0,-1 0 0,1 1 0,-1-1 0,1 0 0,-1 1 0,0-1 0,0 1 0,-26 14 0,25-14 0,-32 19 0,0 0 0,-32 29 0,28-21 0,-52 32 0,55-38 0,1 1 0,1 2 0,-57 55 0,36-26 0,35-37 0,1 1 0,1 1 0,-23 33 0,19-22 0,-32 35 0,-9 13 0,55-68 0,-13 18 0,1 0 0,1 1 0,-21 50 0,39-78 0,-1 0 0,1 1 0,-1-1 0,1 0 0,0 1 0,0-1 0,0 0 0,0 1 0,0-1 0,0 0 0,0 1 0,0-1 0,0 0 0,0 0 0,1 1 0,-1-1 0,1 0 0,-1 1 0,1-1 0,-1 0 0,2 2 0,0-1 0,0 1 0,0-1 0,1 0 0,-1-1 0,0 1 0,1 0 0,-1 0 0,1-1 0,4 2 0,3 1 0,1 0 0,1-1 0,-1 0 0,14 1 0,28 1 0,-31-4 0,-1 2 0,23 4 0,-1 1 0,1-2 0,0-2 0,87-4 0,-70-1 0,-41 0 57,0-1 0,-1 0 0,1-1 0,-1-2 0,38-12 0,-18 1-911,64-36 1,-86 42-5973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7:27.574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1 23 24575,'5'0'0,"7"0"0,1-5 0,4-1 0,5-1 0,-2 2-8191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6.821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1089 301 24575,'-1'-2'0,"1"0"0,-1 0 0,1 0 0,-1 0 0,0 0 0,1 0 0,-1 0 0,0 0 0,0 0 0,-1 0 0,1 1 0,-3-4 0,-21-20 0,18 18 0,-26-25 0,11 9 0,-2 1 0,-32-24 0,38 34 0,1 1 0,-2 1 0,1 0 0,-25-9 0,12 8 0,-33-7 0,23 7 0,27 7 0,1 1 0,-1 0 0,-19-2 0,-122 4 0,78 2 0,69-1 0,0 1 0,0 0 0,0 0 0,0 0 0,0 1 0,0 0 0,0 1 0,1 0 0,-1 0 0,1 1 0,-1 0 0,-6 4 0,-4 6 0,0 1 0,-30 33 0,38-38 0,-25 37 0,1-1 0,28-40 0,1-1 0,0 1 0,1 0 0,-1 0 0,1 0 0,0 1 0,1-1 0,-1 1 0,1 0 0,1 0 0,-4 11 0,0 7 0,0-6 0,2 0 0,0 1 0,-2 36 0,5 500 0,3-255 0,-1-282 0,1-1 0,6 28 0,-4-26 0,3 39 0,-7 3 0,-2-41 0,2 0 0,1 0 0,0 0 0,8 33 0,-3-22 0,-2-1 0,0 1 0,-3 0 0,-2 49 0,0-26 0,1-46-91,0 0 0,-1 0 0,0-1 0,-1 1 0,0 0 0,0-1 0,-1 1 0,0-1 0,0 0 0,-1 0 0,0 0 0,0 0 0,-1-1 0,-8 11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39.111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0 1 24575,'25'1'0,"46"9"0,-31-3 0,17 4 0,-35-6 0,40 5 0,13 1 0,-53-7 0,42 4 0,-50-8 11,22 1 153,53-5 0,-77 2-354,-1 0 1,0 0 0,0-1-1,0-1 1,0 0 0,0 0 0,0-1-1,17-11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8:58.548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64 1 24575,'1'58'0,"0"-15"0,-1 1 0,-13 84 0,-24 40 0,30-129 0,3 0 0,1 1 0,1-1 0,5 47 0,-1-2 0,-3-15 0,0-33 0,1 1 0,2 0 0,8 50 0,-8-80 0,0 0 0,1 0 0,-1 0 0,1 0 0,1 0 0,0-1 0,-1 0 0,2 0 0,-1 0 0,1 0 0,0 0 0,0-1 0,1 0 0,-1 0 0,1-1 0,0 1 0,0-1 0,1-1 0,-1 1 0,1-1 0,11 4 0,-6-3 0,1 0 0,0-1 0,0-1 0,0 0 0,1 0 0,-1-1 0,0-1 0,0-1 0,1 1 0,-1-2 0,18-4 0,-26 5-195,0-1 0,0 1 0,0-1 0,0 0 0,0-1 0,8-5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4:15.191"/>
    </inkml:context>
    <inkml:brush xml:id="br0">
      <inkml:brushProperty name="width" value="0.10583" units="cm"/>
      <inkml:brushProperty name="height" value="0.10583" units="cm"/>
      <inkml:brushProperty name="color" value="#FFCC00"/>
    </inkml:brush>
  </inkml:definitions>
  <inkml:trace contextRef="#ctx0" brushRef="#br0">64 1 24575,'1'88'0,"-3"100"0,-1-165 0,-8 29 0,6-32 0,-4 42 0,6 269 0,5-169 0,-3-137 0,-1 0 0,-1-1 0,-9 37 0,5-15 0,2-1 0,2 1 0,4 85 0,2-40 0,-5 12 0,4 102 0,9-131 0,-6-49 0,2 31 0,-5-36 0,1 0 0,9 34 0,-6-33 0,-1 0 0,2 29 0,-7 45 275,-1-71-548,0 0-1,2 0 1,0-1 0,2 1-1,6 26 1,-3-30-6553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02.169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13 0 24575,'1'0'0,"0"0"0,0 1 0,0-1 0,0 0 0,0 0 0,-1 1 0,1-1 0,0 1 0,0-1 0,0 0 0,-1 1 0,1-1 0,0 1 0,-1 0 0,1-1 0,0 1 0,-1 0 0,1-1 0,-1 1 0,1 0 0,-1 0 0,1-1 0,-1 1 0,1 0 0,-1 0 0,0 0 0,0 0 0,1-1 0,-1 1 0,0 0 0,0 0 0,0 0 0,0 0 0,0 0 0,0 0 0,0 0 0,0 0 0,0-1 0,-1 1 0,1 0 0,0 0 0,-1 0 0,1 1 0,-1-1 0,1 0 0,-1 0 0,1 1 0,-1-1 0,1 0 0,-1 0 0,1 0 0,-1 0 0,0 0 0,0 0 0,1 0 0,-1 0 0,-2 1 0,3-2 0,-1 0 0,1 1 0,0-1 0,-1 0 0,1 0 0,-1 0 0,1 1 0,-1-1 0,1 0 0,-1 0 0,1 0 0,-1 0 0,1 0 0,-1 0 0,1 0 0,-1 0 0,1 0 0,-1-1 0,1 1 0,-1 0 0,1 0 0,-1 0 0,1 0 0,-1-1 0,1 1 0,0 0 0,-1 0 0,1-1 0,-1 1 0,1 0 0,0-1 0,-1 1 0,1-1 0,-1 1 0,1-1 0,0 1 0,-1-1 0,1 1 0,0-1 0,0 1 0,-1-1 0,1 1 0,0-1 0,0 1 0,0-1 0,0 1 0,-1-1 0,1 1 0,0-1 0,0 1 0,0-1 0,0 1 0,0-1 0,0 1 0,1-1 0,-1 1 0,0-1 0,0 1 0,0-1 0,0 1 0,1-1 0,-1 1 0,0-1 0,0 1 0,1 0 0,-1-1 0,0 1 0,1-1 0,-1 1 0,0 0 0,1-1 0,-1 1 0,1 0 0,-1-1 0,1 1 0,-1 0 0,0 0 0,1-1 0,-1 1 0,1 0 0,1-1 0,0 0 0,0 0 0,0 0 0,0 1 0,0-1 0,0 1 0,0-1 0,0 1 0,0-1 0,0 1 0,2 0 0,-3 0 0,0 0 0,0 0 0,-1 0 0,1 0 0,0 0 0,0 1 0,0-1 0,0 0 0,-1 0 0,1 0 0,0 1 0,0-1 0,-1 1 0,1-1 0,0 0 0,-1 1 0,1-1 0,0 1 0,-1 0 0,1-1 0,-1 1 0,1-1 0,-1 1 0,1 0 0,-1-1 0,1 1 0,-1 0 0,0 0 0,1 1 0,-1-1 0,0 0 0,0 0 0,-1 0 0,1 0 0,0 0 0,-1-1 0,1 1 0,-1 0 0,1 0 0,-1 0 0,1 0 0,-1-1 0,0 1 0,1 0 0,-1 0 0,0-1 0,0 1 0,0-1 0,-1 2 0,1-1 0,-1 0 0,1-1 0,-1 1 0,1 0 0,-1-1 0,1 1 0,-1-1 0,1 1 0,-1-1 0,1 0 0,-1 0 0,0 0 0,-2 0 0,3 0 0,0 0 0,1 0 0,-1 0 0,0-1 0,0 1 0,1 0 0,-1-1 0,0 1 0,1-1 0,-1 1 0,0-1 0,1 1 0,-1-1 0,1 1 0,-1-1 0,0 1 0,1-1 0,0 0 0,-1 1 0,1-1 0,-1 0 0,1 1 0,0-1 0,-1 0 0,1 0 0,0 1 0,0-1 0,0 0 0,0 0 0,-1-1 0,2 1-52,-1 0-1,0 1 1,0-1-1,0 0 1,1 0-1,-1 0 1,0 0-1,1 0 1,-1 0-1,1 1 1,-1-1-1,1 0 1,0 0-1,-1 1 1,1-1-1,0 0 1,-1 1-1,1-1 1,0 0-1,0 1 0,-1-1 1,1 1-1,0 0 1,0-1-1,1 0 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1.402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1 0 24575,'0'1552'0,"1"-1533"0,1-1 0,6 28 0,-4-26 0,3 39 0,-6 245 0,-2-145 0,-1-133 0,0 0 0,-11 40 0,8-49-1365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4.055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1 280 24575,'0'-1'0,"0"-1"0,1 1 0,-1 0 0,1-1 0,-1 1 0,1 0 0,-1 0 0,1 0 0,0 0 0,0-1 0,-1 1 0,1 0 0,0 0 0,0 0 0,0 0 0,0 1 0,1-2 0,23-15 0,-17 12 0,14-10 0,31-30 0,-38 31 0,0 0 0,1 2 0,36-22 0,-34 23 0,2 2 0,-1 0 0,1 2 0,35-9 0,38-6 0,-50 11 0,-30 6 0,0 2 0,0 0 0,20-2 0,152 4 204,-93 2-1773,-72-1-5257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3:56.220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0 0 24575,'2'4'0,"-1"-1"0,1 1 0,-1-1 0,1 0 0,0 0 0,0 0 0,0 0 0,1 0 0,-1-1 0,0 1 0,1-1 0,3 3 0,2 3 0,218 219 0,-138-140 0,-74-75 0,29 20 0,-28-22 0,-1 1 0,17 16 0,177 182 0,-201-202 31,0 0 0,1-1 0,0 0 0,0-1 0,0 0 0,1 0 0,-1-1 0,1 0 1,1 0-1,12 3 0,-3-2-373,-1-2 1,1 0 0,0-1-1,26-1 1,-25-1-6485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20.044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651 1 24575,'-1'54'0,"-1"-26"0,2 1 0,1-1 0,1 0 0,9 40 0,8-1 0,9 36 0,2 10 0,-1-11 0,-22-75 0,14 34 0,-12-39 0,-1 0 0,7 36 0,-2 0 0,22 62 0,-24-83 0,49 124 0,5 17 0,-1 8 0,-44-122 0,-10-35 0,-1 0 0,-1 0 0,-2 1 0,-1 0 0,1 31 0,-4-42 0,0 0 0,1 0 0,7 23 0,-5-21 0,0 1 0,1 23 0,-5-33 0,0 0 0,-1-1 0,-1 1 0,0 0 0,0-1 0,-1 1 0,-1-1 0,0 1 0,0-1 0,-1 0 0,-1 0 0,1-1 0,-2 1 0,0-1 0,0 0 0,-1-1 0,0 1 0,-16 15 0,-4-2 0,-1-1 0,-2-1 0,-42 22 0,64-38 0,-136 69 0,122-64 0,0-2 0,-1-1 0,0 0 0,0-2 0,-46 5 0,-119-7 0,115-4 0,62 1 0,0 0 0,0-1 0,0 0 0,0-1 0,0 0 0,0-1 0,1 0 0,-1-1 0,1 0 0,0 0 0,0-1 0,0 0 0,1-1 0,0 0 0,0-1 0,0 0 0,-11-12 0,15 14 0,-4-4 0,-1 0 0,2-1 0,-1 0 0,1 0 0,1-1 0,0 0 0,-10-20 0,0-13 0,-21-89 0,34 113 0,0 0 0,2 0 0,1-1 0,0 1 0,1 0 0,2-1 0,3-21 0,-4 36-97,1 1-1,-1-1 1,1 1-1,1-1 1,-1 1-1,1 0 1,0 0-1,0 0 1,0 0-1,1 1 1,-1-1-1,1 1 0,7-6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59:57.941"/>
    </inkml:context>
    <inkml:brush xml:id="br0">
      <inkml:brushProperty name="width" value="0.1" units="cm"/>
      <inkml:brushProperty name="height" value="0.1" units="cm"/>
      <inkml:brushProperty name="color" value="#FFC000"/>
    </inkml:brush>
  </inkml:definitions>
  <inkml:trace contextRef="#ctx0" brushRef="#br0">13 0 24575,'1'0'0,"0"0"0,0 1 0,0-1 0,0 0 0,0 0 0,-1 1 0,1-1 0,0 1 0,0-1 0,0 0 0,-1 1 0,1-1 0,0 1 0,-1 0 0,1-1 0,0 1 0,-1 0 0,1-1 0,-1 1 0,1 0 0,-1 0 0,1-1 0,-1 1 0,1 0 0,-1 0 0,0 0 0,0 0 0,1-1 0,-1 1 0,0 0 0,0 0 0,0 0 0,0 0 0,0 0 0,0 0 0,0 0 0,0 0 0,0-1 0,-1 1 0,1 0 0,0 0 0,-1 0 0,1 1 0,-1-1 0,1 0 0,-1 0 0,1 1 0,-1-1 0,1 0 0,-1 0 0,1 0 0,-1 0 0,0 0 0,0 0 0,1 0 0,-1 0 0,-2 1 0,3-2 0,-1 0 0,1 1 0,0-1 0,-1 0 0,1 0 0,-1 0 0,1 1 0,-1-1 0,1 0 0,-1 0 0,1 0 0,-1 0 0,1 0 0,-1 0 0,1 0 0,-1 0 0,1 0 0,-1-1 0,1 1 0,-1 0 0,1 0 0,-1 0 0,1 0 0,-1-1 0,1 1 0,0 0 0,-1 0 0,1-1 0,-1 1 0,1 0 0,0-1 0,-1 1 0,1-1 0,-1 1 0,1-1 0,0 1 0,-1-1 0,1 1 0,0-1 0,0 1 0,-1-1 0,1 1 0,0-1 0,0 1 0,0-1 0,0 1 0,-1-1 0,1 1 0,0-1 0,0 1 0,0-1 0,0 1 0,0-1 0,0 1 0,1-1 0,-1 1 0,0-1 0,0 1 0,0-1 0,0 1 0,1-1 0,-1 1 0,0-1 0,0 1 0,1 0 0,-1-1 0,0 1 0,1-1 0,-1 1 0,0 0 0,1-1 0,-1 1 0,1 0 0,-1-1 0,1 1 0,-1 0 0,0 0 0,1-1 0,-1 1 0,1 0 0,1-1 0,0 0 0,0 0 0,0 0 0,0 1 0,0-1 0,0 1 0,0-1 0,0 1 0,0-1 0,0 1 0,2 0 0,-3 0 0,0 0 0,0 0 0,-1 0 0,1 0 0,0 0 0,0 1 0,0-1 0,0 0 0,-1 0 0,1 0 0,0 1 0,0-1 0,-1 1 0,1-1 0,0 0 0,-1 1 0,1-1 0,0 1 0,-1 0 0,1-1 0,-1 1 0,1-1 0,-1 1 0,1 0 0,-1-1 0,1 1 0,-1 0 0,0 0 0,1 1 0,-1-1 0,0 0 0,0 0 0,-1 0 0,1 0 0,0 0 0,-1-1 0,1 1 0,-1 0 0,1 0 0,-1 0 0,1 0 0,-1-1 0,0 1 0,1 0 0,-1 0 0,0-1 0,0 1 0,0-1 0,-1 2 0,1-1 0,-1 0 0,1-1 0,-1 1 0,1 0 0,-1-1 0,1 1 0,-1-1 0,1 1 0,-1-1 0,1 0 0,-1 0 0,0 0 0,-2 0 0,3 0 0,0 0 0,1 0 0,-1 0 0,0-1 0,0 1 0,1 0 0,-1-1 0,0 1 0,1-1 0,-1 1 0,0-1 0,1 1 0,-1-1 0,1 1 0,-1-1 0,0 1 0,1-1 0,0 0 0,-1 1 0,1-1 0,-1 0 0,1 1 0,0-1 0,-1 0 0,1 0 0,0 1 0,0-1 0,0 0 0,0 0 0,-1-1 0,2 1-52,-1 0-1,0 1 1,0-1-1,0 0 1,1 0-1,-1 0 1,0 0-1,1 0 1,-1 0-1,1 1 1,-1-1-1,1 0 1,0 0-1,-1 1 1,1-1-1,0 0 1,-1 1-1,1-1 1,0 0-1,0 1 0,-1-1 1,1 1-1,0 0 1,0-1-1,1 0 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23.356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 11 24575,'0'552'0,"1"-527"0,1 0 0,6 25 0,4 35 0,-11-66 0,1 0 0,0-1 0,2 1 0,0-1 0,1 0 0,1 0 0,14 29 0,-14-33 0,0-2 0,1 1 0,1-1 0,0 0 0,1 0 0,0-1 0,0 0 0,2 0 0,-1-1 0,1-1 0,0 0 0,1 0 0,0-2 0,1 1 0,-1-1 0,1-1 0,1 0 0,15 4 0,134 45 0,-137-49 0,0-2 0,0-1 0,0 0 0,1-2 0,33-3 0,-16 0 0,-32 2 0,0-1 0,0 0 0,1-1 0,-1-1 0,-1 0 0,1-1 0,0 0 0,-1 0 0,0-2 0,0 1 0,0-1 0,-1-1 0,0 0 0,0 0 0,0-1 0,-1 0 0,11-14 0,12-10 0,-15 16 0,0-1 0,-2-1 0,21-28 0,-31 38 0,39-72 0,-39 70 0,-1-1 0,0 0 0,0 0 0,-1 0 0,2-22 0,9-57 0,-7 58 0,3-61 0,-10-223 0,-1 138 0,1 169 0,0 4 0,1 0 0,-1 0 0,0 0 0,-1 1 0,1-1 0,-1 0 0,0 1 0,0-1 0,-1 0 0,-2-6 0,4 11 0,0 0 0,0 0 0,0 0 0,0 0 0,-1 0 0,1-1 0,0 1 0,0 0 0,0 0 0,0 0 0,0 0 0,0 0 0,0 0 0,0 0 0,0 0 0,0 0 0,0 0 0,0 0 0,-1 0 0,1 0 0,0 0 0,0 0 0,0-1 0,0 1 0,0 0 0,0 0 0,0 0 0,0 0 0,-1 0 0,1 0 0,0 0 0,0 0 0,0 0 0,0 1 0,0-1 0,0 0 0,0 0 0,0 0 0,-1 0 0,1 0 0,0 0 0,0 0 0,0 0 0,0 0 0,0 0 0,0 0 0,0 0 0,0 0 0,0 0 0,0 0 0,0 0 0,0 1 0,-1-1 0,1 0 0,0 0 0,-3 9 0,-1 12 0,0 260 0,6-154 0,-2 428 0,-1-541 0,2 0 0,0 1 0,1-1 0,3 15 0,-4-26 0,0 1 0,0-1 0,0 0 0,0 1 0,1-1 0,-1 0 0,1 0 0,0 0 0,0 0 0,0 0 0,0-1 0,1 1 0,-1-1 0,1 1 0,-1-1 0,1 0 0,0 0 0,0 0 0,0 0 0,0 0 0,6 2 0,-2-2-68,0 0 0,0 0-1,1-1 1,-1 0 0,0-1 0,0 1-1,0-1 1,1 0 0,-1-1 0,0 0-1,0 0 1,0-1 0,0 0 0,0 0-1,0 0 1,0-1 0,-1 0-1,1 0 1,8-7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3.639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0 1 24575,'4'1'0,"0"0"0,0 1 0,0 0 0,0 0 0,0 0 0,-1 0 0,1 1 0,-1-1 0,0 1 0,0 0 0,0 0 0,0 0 0,3 4 0,3 2 0,12 11 0,1-1 0,26 17 0,4 4 0,-37-27 0,0-1 0,1-1 0,19 11 0,-12-8 0,-1 0 0,24 21 0,-15-12 0,1 4 0,-2 0 0,37 44 0,-48-50 0,20 28 0,-25-31 0,21 23 0,-27-32 0,0 1 0,-1 0 0,0 1 0,10 19 0,-11-18 0,1 0 0,0 0 0,17 20 0,-11-16 0,0 0 0,18 33 0,-22-31 81,-1 0-1,10 32 0,-1-1-1686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01:55.637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826 1 24575,'-1'1'0,"0"1"0,-1 0 0,1 0 0,0-1 0,-1 1 0,1-1 0,-1 1 0,1-1 0,-1 0 0,0 1 0,1-1 0,-1 0 0,-3 1 0,-3 4 0,-67 62 0,54-46 0,-2-1 0,-29 21 0,31-27 0,1 2 0,-20 21 0,22-20 0,-1 0 0,-26 17 0,10-8 0,2 0 0,-58 64 0,70-69 0,11-11 0,1 1 0,-8 13 0,-17 20 0,-58 71 0,76-96 0,2 0 0,0 0 0,-18 37 0,19-34 0,8-13-455,-1-1 0,-12 16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0T03:47:34.395"/>
    </inkml:context>
    <inkml:brush xml:id="br0">
      <inkml:brushProperty name="width" value="0.025" units="cm"/>
      <inkml:brushProperty name="height" value="0.025" units="cm"/>
      <inkml:brushProperty name="color" value="#00A0D7"/>
    </inkml:brush>
  </inkml:definitions>
  <inkml:trace contextRef="#ctx0" brushRef="#br0">0 0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4:19.885"/>
    </inkml:context>
    <inkml:brush xml:id="br0">
      <inkml:brushProperty name="width" value="0.10583" units="cm"/>
      <inkml:brushProperty name="height" value="0.10583" units="cm"/>
      <inkml:brushProperty name="color" value="#FFCC00"/>
    </inkml:brush>
  </inkml:definitions>
  <inkml:trace contextRef="#ctx0" brushRef="#br0">0 315 24575,'1'-6'0,"-1"-1"0,2 1 0,-1 0 0,0 0 0,1 0 0,0 0 0,1 0 0,-1 0 0,1 0 0,0 1 0,1 0 0,6-9 0,7-6 0,33-31 0,-40 41 0,-7 7 0,21-20 0,28-20 0,-44 37 0,1 1 0,0-1 0,0 1 0,0 1 0,0 0 0,1 0 0,17-4 0,29-4 0,1 2 0,104-4 0,-91 13 0,106 4 0,-157 0 0,0 0 0,27 7 0,-37-7 0,0 0 0,0 1 0,0-1 0,-1 1 0,1 1 0,14 11 0,-10-4 0,-1 1 0,0 0 0,17 28 0,15 16 0,-32-42 0,0 1 0,-2 0 0,0 1 0,-1 0 0,0 1 0,-2-1 0,0 2 0,-1-1 0,-1 1 0,0 0 0,2 31 0,-4 200 0,-5-131 0,2-106 0,-1 0 0,0-1 0,-1 1 0,0-1 0,-7 21 0,7-27 0,0 0 0,-1 0 0,0 1 0,0-2 0,-1 1 0,0 0 0,0-1 0,0 0 0,0 1 0,-1-2 0,0 1 0,-7 5 0,-34 23 0,27-17 0,-1-1 0,-1-2 0,0 0 0,-1-1 0,-38 15 0,-10 1 0,54-21 0,0 0 0,0-1 0,-1 0 0,0-2 0,0 0 0,-26 3 0,-25-4 0,-80-8 0,122 1 0,-35-9 0,21 3 0,22 4 23,0 0-1,0-2 1,1 0-1,0-1 1,0 0-1,1-2 1,-24-19-1,-31-19-1567,55 40-5281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2:23.765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116 1 24575,'0'7'0,"-1"0"0,0 1 0,-1-1 0,-4 13 0,-4 20 0,-3 45 0,7-56 0,1 1 0,0 36 0,5-42 0,-1-1 0,-2 1 0,-6 30 0,4-17 0,1 0 0,1 0 0,5 67 0,0-27 0,-1-4 0,-3 85 0,-8-102 0,6-41 0,-3 31 0,5 2 0,2-20 0,-2-1 0,-8 41 0,7-52 0,0 0 0,2 0 0,-1 0 0,2 0 0,0 1 0,1-1 0,1 0 0,0 0 0,1 0 0,1 0 0,1 0 0,0-1 0,1 0 0,0 0 0,1 0 0,13 19 0,-1-2 0,-12-20 0,0 1 0,1-1 0,1-1 0,0 1 0,11 11 0,18 13 0,28 25 0,-57-54 0,1 0 0,-1-1 0,1 0 0,0-1 0,22 8 0,-4-3 0,34 5 0,-23-6 0,-19-5 0,1 0 0,37 2 0,-29-5 87,54-1 137,-75 0-411,-1-1 1,0 0 0,1 0 0,-1-1 0,0 0-1,0 0 1,0-1 0,10-5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2:23.766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0 215 24575,'1'-2'0,"-1"1"0,1-1 0,0 0 0,-1 0 0,1 0 0,0 0 0,0 1 0,0-1 0,0 0 0,1 1 0,-1-1 0,0 1 0,1-1 0,-1 1 0,1 0 0,-1 0 0,4-2 0,29-18 0,66-23 0,-79 34 0,27-17 0,-37 19 0,0 1 0,1 1 0,0 0 0,0 0 0,1 1 0,-1 1 0,26-6 0,-21 8-341,0-1 0,-1-1-1,29-10 1,-27 7-6485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2:39.088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24 0 24575,'0'674'0,"-1"-656"0,-1 0 0,-6 29 0,4-28 0,-4 40 0,7 368 0,3-205 0,-1-204 0,1 0 0,6 29 0,-4-28 0,3 40 0,-8 12 0,0-48 0,1 0 0,0 0 0,2-1 0,7 39 0,-2-24 0,-2 1 0,-2-1 0,-1 1 0,-4 61 0,0-14 0,2-16-1365,0-50-5461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2:39.089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0 258 24575,'2'-4'0,"0"-1"0,1 1 0,-1 0 0,1 0 0,0 0 0,0 1 0,0-1 0,1 1 0,-1 0 0,6-4 0,-4 2 0,18-17 0,-2 1 0,35-25 0,-41 35 0,-2 1 0,1 0 0,-1 1 0,2 0 0,-1 1 0,1 1 0,0 0 0,32-9 0,9 4 0,-37 6 0,1 2 0,0 0 0,28-1 0,-15 4 0,165 4 0,-190-2 0,-1 0 0,1 1 0,0-1 0,-1 2 0,1-1 0,-1 1 0,0 0 0,0 1 0,0 0 0,9 6 0,2 4 0,-2 1 0,21 21 0,-18-15 0,-12-14 0,-1 2 0,0-1 0,0 1 0,-1 0 0,5 11 0,-4-9 0,0 1 0,12 17 0,-2-9 0,-1 2 0,-1 0 0,-1 0 0,11 28 0,-8-4 0,15 75 0,-25-95 0,-1 4 0,-2-1 0,-1 1 0,-1 0 0,-5 50 0,-4-19 0,4-38 0,-2 32 0,6-34 0,-1 1 0,-2-1 0,-8 41 0,7-48-455,2 0 0,-2 18 0,3-13-6371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2:46.719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90 927 24575,'0'-1'0,"0"1"0,0-1 0,1 0 0,-1 1 0,0-1 0,0 1 0,1-1 0,-1 0 0,1 1 0,-1-1 0,0 1 0,1-1 0,-1 1 0,1-1 0,-1 1 0,1-1 0,-1 1 0,1-1 0,0 1 0,-1 0 0,1-1 0,1 0 0,18-6 0,-10 3 0,46-18 0,-28 11 0,0 0 0,49-30 0,41-34 0,-89 58 0,44-19 0,10-4 0,28-10 0,-90 38 0,9-3 0,-1-2 0,0-1 0,-1-2 0,31-27 0,-47 32 0,0 0 0,-1 0 0,-1-1 0,0-1 0,-1 0 0,-1 0 0,0-1 0,-2 0 0,9-34 0,-13 42 0,1-1 0,-2 0 0,0 0 0,0 1 0,-1-1 0,0 0 0,-1 0 0,-2-15 0,1 20 0,1 0 0,-1 0 0,0 0 0,0 1 0,-1-1 0,0 1 0,0 0 0,0 0 0,0 0 0,-1 0 0,0 0 0,0 1 0,0 0 0,-1-1 0,1 2 0,-8-6 0,1 2 0,0 1 0,1 0 0,-2 1 0,1 0 0,-1 0 0,-16-3 0,-7-1 0,17 4 0,0 1 0,0 1 0,-32-3 0,-252 7 0,291 0 0,-1-1 0,1 2 0,-1 0 0,1 0 0,-1 1 0,1 0 0,0 1 0,1 0 0,-1 1 0,0 0 0,1 1 0,0 0 0,1 1 0,-1 0 0,1 0 0,1 1 0,-16 17 0,-3 4 0,0-1 0,-33 45 0,37-40 0,-35 66 0,51-85 0,1 2 0,0-1 0,1 1 0,1 0 0,0 0 0,1 0 0,-1 24 0,5 215 0,0-245 0,0-1 0,1 1 0,0-1 0,1 0 0,0 1 0,0-1 0,1 0 0,0-1 0,7 12 0,3 1 0,2 0 0,20 20 0,-20-23 0,0 1 0,-3-4 0,1 0 0,21 19 0,-19-23 0,0-1 0,0 0 0,1-1 0,0 0 0,0-2 0,1 0 0,0-1 0,0-1 0,25 4 0,-5-1 0,-17-3 0,0-1 0,37 2 0,-40-5 0,149-3 0,-151 0 0,-1 0 0,0-1 0,0-1 0,0 0 0,0-1 0,-1-1 0,0 0 0,22-14 0,-9 3 0,0-2 0,-2-1 0,26-25 0,-26 23 261,-17 16-586,-1 0-1,0 0 1,-1-1 0,11-13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2:54.185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1113 297 24575,'0'-4'0,"-1"0"0,1 0 0,-1 0 0,1 1 0,-1-1 0,-1 0 0,1 1 0,0-1 0,-1 0 0,0 1 0,1 0 0,-2-1 0,1 1 0,0 0 0,-4-4 0,-4-3 0,-1 1 0,0 0 0,-12-7 0,-18-15 0,32 24 0,0 1 0,0 0 0,-1 1 0,0 0 0,0 0 0,-17-4 0,-14-7 0,21 8 0,0 1 0,-33-7 0,-15-5 0,54 15 0,-1 0 0,1 1 0,-1 1 0,-24-2 0,-64 6 0,39 0 0,49-2 0,-1 0 0,1 2 0,0-1 0,0 2 0,0 0 0,0 1 0,0 1 0,1 0 0,0 0 0,0 2 0,0 0 0,1 0 0,0 2 0,0-1 0,1 1 0,0 1 0,1 1 0,-11 11 0,6-6 0,1 1 0,0 1 0,1 1 0,1 0 0,0 1 0,-12 28 0,9-10 0,9-25 0,0 2 0,1-1 0,1 0 0,1 1 0,0 0 0,1 0 0,-3 30 0,8 281 0,-2-318 0,0 0 0,1 0 0,0 0 0,0 0 0,1 0 0,0-1 0,1 1 0,0 0 0,0-1 0,4 8 0,1-3 0,0 0 0,1-1 0,0 0 0,19 18 0,1-1 0,-16-14 0,1 0 0,0-1 0,1-1 0,1 0 0,0-1 0,20 11 0,8-1 0,2 1 0,91 31 0,-114-46 0,0-2 0,0 0 0,0-1 0,43 1 0,-18-5 0,96-4 0,-129 2 0,0 0 0,0-1 0,-1 0 0,1-2 0,-1 0 0,1 0 0,17-10 0,-13 4 0,-6 4 0,-1 0 0,1 0 0,-2-2 0,1 1 0,17-18 0,-18 14 0,0-1 0,0-1 0,-2 0 0,1 0 0,-2-1 0,0 0 0,0 0 0,-2-1 0,5-17 0,14-57 0,-14 48 0,-7 29 0,0-1 0,-1 1 0,1-20 0,-2-261 0,-4 148 0,2-170 0,0 326 0,-2 0 0,1 0 0,-6 17 0,-2 21 0,5 209 0,5-142 0,-1 395 0,2-497 0,-1 1 0,2 0 0,0-1 0,0 0 0,2 0 0,-1 0 0,1 0 0,14 22 0,-5-6 0,-11-25-72,-1 0 1,1 1-1,0-1 0,0 0 0,1-1 0,-1 1 0,1-1 0,0 1 1,0-1-1,0 0 0,0-1 0,1 1 0,-1-1 0,1 1 0,0-1 1,-1-1-1,1 1 0,6 1 0,6-1-6754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2:58.328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0 1267 24575,'1'0'0,"0"0"0,0-1 0,0 1 0,0 0 0,0-1 0,0 1 0,0-1 0,-1 0 0,1 1 0,0-1 0,0 0 0,-1 1 0,1-1 0,0 0 0,-1 0 0,1 1 0,0-1 0,-1 0 0,0 0 0,1 0 0,-1 0 0,1 0 0,-1 0 0,0 0 0,0 0 0,1 0 0,-1 0 0,0-1 0,4-34 0,-4 31 0,2-309 0,-4 162 0,1 117 0,-7-35 0,-1-33 0,10-407-1365,-1 491-5461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2:58.329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0 208 24575,'3'-1'0,"0"0"0,0-1 0,-1 0 0,1 0 0,-1 0 0,1 0 0,-1 0 0,0 0 0,0-1 0,0 1 0,0-1 0,0 1 0,0-1 0,1-3 0,5-5 0,0 1 0,1 0 0,0 0 0,0 1 0,1 0 0,1 1 0,-1 0 0,1 1 0,1 0 0,-1 1 0,1 0 0,0 1 0,16-5 0,81-23 0,-81 26 0,-7 2 0,0 1 0,0 0 0,25 0 0,233 5 0,-266 0 0,1 0 0,-1 1 0,0 1 0,0 0 0,0 1 0,0 0 0,-1 1 0,0 0 0,21 12 0,-12-3 0,0 0 0,-1 1 0,0 1 0,21 23 0,-31-28 0,-2 0 0,1 1 0,-2 0 0,1 0 0,-2 1 0,0 0 0,7 21 0,-9-12 0,0 0 0,-2 0 0,0 0 0,-2 0 0,-2 34 0,0 2 0,3-31 0,9 51 0,-5-50 0,1 46 0,-6-41 0,-1 1 0,-9 48 0,5-49 0,3-18 0,-1-1 0,-5 21 0,4-22 0,1-1 0,0 1 0,1 0 0,0-1 0,1 1 0,0 16 0,1-23 0,1-1 0,-1 1 0,1 0 0,0-1 0,1 1 0,-1 0 0,1-1 0,0 1 0,0-1 0,1 0 0,0 0 0,-1 0 0,2 0 0,-1 0 0,1-1 0,5 6 0,-7-8-151,1 0-1,0 0 0,0 0 0,0-1 1,0 1-1,0-1 0,0 0 1,5 1-1,9 2-6674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01.444"/>
    </inkml:context>
    <inkml:brush xml:id="br0">
      <inkml:brushProperty name="width" value="0.1" units="cm"/>
      <inkml:brushProperty name="height" value="0.1" units="cm"/>
      <inkml:brushProperty name="color" value="#FF00FF"/>
    </inkml:brush>
  </inkml:definitions>
  <inkml:trace contextRef="#ctx0" brushRef="#br0">1180 1500 24575,'0'-19'0,"-1"-1"0,0 1 0,-2 0 0,-9-33 0,9 41 0,-1 0 0,0 1 0,-1 0 0,0 0 0,-1 0 0,0 1 0,0-1 0,-1 2 0,-13-15 0,5 9 0,6 4 0,0 1 0,-1 0 0,0 0 0,-1 1 0,0 0 0,0 1 0,0 0 0,-16-6 0,-98-39 0,104 46 0,-35-6 0,19 5 0,0 2 0,0 2 0,0 1 0,-51 4 0,17-1 0,50 0 0,1 2 0,-33 7 0,8-2 0,35-5 0,0-1 0,1 1 0,-1 0 0,1 1 0,0 1 0,0-1 0,0 1 0,0 1 0,-10 8 0,-8 8 0,-31 35 0,43-42 0,2 0 0,1 0 0,0 1 0,1 0 0,1 0 0,0 1 0,1 1 0,1 0 0,1 0 0,0 1 0,2-1 0,0 1 0,1 0 0,1 1 0,0-1 0,1 37 0,2 13 0,2 94 0,1-141 0,0-1 0,1 1 0,1-1 0,1 0 0,1 0 0,1 0 0,1-1 0,12 20 0,-19-35 0,7 12 0,1 0 0,0-1 0,1 0 0,22 23 0,-15-23 0,1-1 0,1-1 0,0 0 0,1-2 0,0-1 0,32 13 0,-35-17 0,1 0 0,-1-1 0,1-1 0,0-1 0,37 3 0,99-5 0,-80-4 0,-64 2 0,1-1 0,0-1 0,-1 0 0,0 0 0,1-1 0,-1-1 0,0 0 0,16-8 0,0-3 0,-1-1 0,25-20 0,-35 23 0,-1 0 0,0-2 0,-1 0 0,-1 0 0,0-2 0,11-17 0,4-2 0,-20 27 0,-1 0 0,0 0 0,0-1 0,5-11 0,1-6 0,-2 5 0,-1 1 0,0-2 0,8-31 0,0-14 0,-11 47 0,-1-1 0,-1 0 0,-1 0 0,1-30 0,-4-595 0,-3 297 0,2 316 0,-1 1 0,-9-48 0,6 44 0,1 1 0,2 0 0,3-43 0,0 34 0,-5-60 0,0 89 0,-8-30 0,-1 1 0,14 69 0,-3 29 0,0-5 0,1 466 0,-1-496 0,-1 0 0,-6 29 0,4-27 0,-4 38 0,7 431 0,3-236 0,-2 256 0,0-500 0,1 1 0,1-1 0,-1 1 0,1-1 0,1 0 0,0 0 0,0 0 0,1 0 0,0 0 0,0-1 0,10 14 0,-12-19 0,0 0 0,1 1 0,-1-1 0,1 0 0,0 0 0,0-1 0,0 1 0,0-1 0,0 1 0,1-1 0,-1 0 0,1 0 0,-1-1 0,1 1 0,0-1 0,0 1 0,0-1 0,0 0 0,0-1 0,0 1 0,0-1 0,0 0 0,0 0 0,0 0 0,0 0 0,0-1 0,0 1 0,0-1 0,7-3 0,17-14-1365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05.779"/>
    </inkml:context>
    <inkml:brush xml:id="br0">
      <inkml:brushProperty name="width" value="0.1" units="cm"/>
      <inkml:brushProperty name="height" value="0.1" units="cm"/>
      <inkml:brushProperty name="color" value="#7030A0"/>
    </inkml:brush>
  </inkml:definitions>
  <inkml:trace contextRef="#ctx0" brushRef="#br0">1113 297 24575,'0'-4'0,"-1"0"0,1 0 0,-1 0 0,1 1 0,-1-1 0,-1 0 0,1 1 0,0-1 0,-1 0 0,0 1 0,1 0 0,-2-1 0,1 1 0,0 0 0,-4-4 0,-4-3 0,-1 1 0,0 0 0,-12-7 0,-18-15 0,32 24 0,0 1 0,0 0 0,-1 1 0,0 0 0,0 0 0,-17-4 0,-14-7 0,21 8 0,0 1 0,-33-7 0,-15-5 0,54 15 0,-1 0 0,1 1 0,-1 1 0,-24-2 0,-64 6 0,39 0 0,49-2 0,-1 0 0,1 2 0,0-1 0,0 2 0,0 0 0,0 1 0,0 1 0,1 0 0,0 0 0,0 2 0,0 0 0,1 0 0,0 2 0,0-1 0,1 1 0,0 1 0,1 1 0,-11 11 0,6-6 0,1 1 0,0 1 0,1 1 0,1 0 0,0 1 0,-12 28 0,9-10 0,9-25 0,0 2 0,1-1 0,1 0 0,1 1 0,0 0 0,1 0 0,-3 30 0,8 281 0,-2-318 0,0 0 0,1 0 0,0 0 0,0 0 0,1 0 0,0-1 0,1 1 0,0 0 0,0-1 0,4 8 0,1-3 0,0 0 0,1-1 0,0 0 0,19 18 0,1-1 0,-16-14 0,1 0 0,0-1 0,1-1 0,1 0 0,0-1 0,20 11 0,8-1 0,2 1 0,91 31 0,-114-46 0,0-2 0,0 0 0,0-1 0,43 1 0,-18-5 0,96-4 0,-129 2 0,0 0 0,0-1 0,-1 0 0,1-2 0,-1 0 0,1 0 0,17-10 0,-13 4 0,-6 4 0,-1 0 0,1 0 0,-2-2 0,1 1 0,17-18 0,-18 14 0,0-1 0,0-1 0,-2 0 0,1 0 0,-2-1 0,0 0 0,0 0 0,-2-1 0,5-17 0,14-57 0,-14 48 0,-7 29 0,0-1 0,-1 1 0,1-20 0,-2-261 0,-4 148 0,2-170 0,0 326 0,-2 0 0,1 0 0,-6 17 0,-2 21 0,5 209 0,5-142 0,-1 395 0,2-497 0,-1 1 0,2 0 0,0-1 0,0 0 0,2 0 0,-1 0 0,1 0 0,14 22 0,-5-6 0,-11-25-72,-1 0 1,1 1-1,0-1 0,0 0 0,1-1 0,-1 1 0,1-1 0,0 1 1,0-1-1,0 0 0,0-1 0,1 1 0,-1-1 0,1 1 0,0-1 1,-1-1-1,1 1 0,6 1 0,6-1-6754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4:24.153"/>
    </inkml:context>
    <inkml:brush xml:id="br0">
      <inkml:brushProperty name="width" value="0.10583" units="cm"/>
      <inkml:brushProperty name="height" value="0.10583" units="cm"/>
      <inkml:brushProperty name="color" value="#92D050"/>
    </inkml:brush>
  </inkml:definitions>
  <inkml:trace contextRef="#ctx0" brushRef="#br0">64 1 24575,'1'88'0,"-3"100"0,-1-165 0,-8 29 0,6-32 0,-4 42 0,6 269 0,5-169 0,-3-137 0,-1 0 0,-1-1 0,-9 37 0,5-15 0,2-1 0,2 1 0,4 85 0,2-40 0,-5 12 0,4 102 0,9-131 0,-6-49 0,2 31 0,-5-36 0,1 0 0,9 34 0,-6-33 0,-1 0 0,2 29 0,-7 45 275,-1-71-548,0 0-1,2 0 1,0-1 0,2 1-1,6 26 1,-3-30-6553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09.952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116 1 24575,'0'7'0,"-1"0"0,0 1 0,-1-1 0,-4 13 0,-4 20 0,-3 45 0,7-56 0,1 1 0,0 36 0,5-42 0,-1-1 0,-2 1 0,-6 30 0,4-17 0,1 0 0,1 0 0,5 67 0,0-27 0,-1-4 0,-3 85 0,-8-102 0,6-41 0,-3 31 0,5 2 0,2-20 0,-2-1 0,-8 41 0,7-52 0,0 0 0,2 0 0,-1 0 0,2 0 0,0 1 0,1-1 0,1 0 0,0 0 0,1 0 0,1 0 0,1 0 0,0-1 0,1 0 0,0 0 0,1 0 0,13 19 0,-1-2 0,-12-20 0,0 1 0,1-1 0,1-1 0,0 1 0,11 11 0,18 13 0,28 25 0,-57-54 0,1 0 0,-1-1 0,1 0 0,0-1 0,22 8 0,-4-3 0,34 5 0,-23-6 0,-19-5 0,1 0 0,37 2 0,-29-5 87,54-1 137,-75 0-411,-1-1 1,0 0 0,1 0 0,-1-1 0,0 0-1,0 0 1,0-1 0,10-5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09.953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0 215 24575,'1'-2'0,"-1"1"0,1-1 0,0 0 0,-1 0 0,1 0 0,0 0 0,0 1 0,0-1 0,0 0 0,1 1 0,-1-1 0,0 1 0,1-1 0,-1 1 0,1 0 0,-1 0 0,4-2 0,29-18 0,66-23 0,-79 34 0,27-17 0,-37 19 0,0 1 0,1 1 0,0 0 0,0 0 0,1 1 0,-1 1 0,26-6 0,-21 8-341,0-1 0,-1-1-1,29-10 1,-27 7-6485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21.832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1058 282 24575,'0'-5'0,"0"0"0,-1 1 0,0-1 0,0 1 0,-1-1 0,1 1 0,-1 0 0,0-1 0,0 1 0,0 0 0,-1 0 0,1 0 0,-1 1 0,0-1 0,0 0 0,0 1 0,-6-5 0,-7-4 0,0 0 0,-31-17 0,30 19 0,-12-5 0,-56-21 0,22 10 0,32 13 0,1 1 0,-2 2 0,-49-10 0,61 17 0,-1 0 0,0 2 0,1 1 0,-1 0 0,0 2 0,-36 7 0,43-6 0,1 1 0,0 0 0,0 1 0,1 0 0,0 1 0,0 1 0,0 0 0,0 0 0,1 1 0,0 1 0,-11 11 0,-1 5 0,-37 52 0,32-40 0,15-19 0,0 0 0,1 0 0,-14 31 0,10-14 0,8-20 0,1-1 0,1 2 0,0-1 0,1 1 0,-4 24 0,9-34 0,0-1 0,0 0 0,0 1 0,1-1 0,0 0 0,0 0 0,1 1 0,0-1 0,-1 0 0,1 0 0,1-1 0,-1 1 0,1 0 0,0-1 0,0 1 0,0-1 0,1 0 0,0 0 0,7 6 0,2 1 0,1-1 0,0 0 0,0-1 0,1-1 0,17 7 0,-16-8 0,2-1 0,-1 0 0,1-1 0,-1-1 0,33 2 0,92-3 0,-87-4 0,-26-1 0,1-1 0,-1-2 0,42-12 0,-21 5 0,-9 1 0,-28 6 0,0 2 0,1 0 0,20-2 0,-16 3 0,-1 2 0,1 0 0,0 1 0,0 1 0,18 5 0,-29-6 0,0 2 0,0-1 0,0 1 0,0 0 0,-1 0 0,1 0 0,-1 1 0,0 0 0,0 1 0,-1-1 0,1 1 0,-1 0 0,0 0 0,0 1 0,5 7 0,-4-4 0,0 0 0,0 0 0,-1 1 0,-1 0 0,1 0 0,-1 0 0,-1 1 0,0-1 0,0 1 0,-1 0 0,-1 0 0,1 21 0,-2-23 0,1 1 0,-2-1 0,1 1 0,-1-1 0,-1 1 0,0-1 0,0 0 0,-1 0 0,0 0 0,0 0 0,-1 0 0,-1 0 0,1-1 0,-1 0 0,-1 0 0,1 0 0,-1-1 0,-1 0 0,-7 8 0,-13 10 0,13-11 0,0-1 0,0-1 0,-1 0 0,-1-1 0,-26 14 0,27-18 0,-1 0 0,0-1 0,-23 6 0,34-11 0,-24 6 0,0-1 0,0-2 0,-40 2 0,-15-5 0,-110-4 0,182 1 0,0 0 0,0-1 0,0 0 0,1-1 0,-1 0 0,1-1 0,0 0 0,0-1 0,-18-13 0,13 7 0,0-1 0,1 0 0,1-1 0,0-1 0,-14-19 0,0-9-1365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25.693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1113 297 24575,'0'-4'0,"-1"0"0,1 0 0,-1 0 0,1 1 0,-1-1 0,-1 0 0,1 1 0,0-1 0,-1 0 0,0 1 0,1 0 0,-2-1 0,1 1 0,0 0 0,-4-4 0,-4-3 0,-1 1 0,0 0 0,-12-7 0,-18-15 0,32 24 0,0 1 0,0 0 0,-1 1 0,0 0 0,0 0 0,-17-4 0,-14-7 0,21 8 0,0 1 0,-33-7 0,-15-5 0,54 15 0,-1 0 0,1 1 0,-1 1 0,-24-2 0,-64 6 0,39 0 0,49-2 0,-1 0 0,1 2 0,0-1 0,0 2 0,0 0 0,0 1 0,0 1 0,1 0 0,0 0 0,0 2 0,0 0 0,1 0 0,0 2 0,0-1 0,1 1 0,0 1 0,1 1 0,-11 11 0,6-6 0,1 1 0,0 1 0,1 1 0,1 0 0,0 1 0,-12 28 0,9-10 0,9-25 0,0 2 0,1-1 0,1 0 0,1 1 0,0 0 0,1 0 0,-3 30 0,8 281 0,-2-318 0,0 0 0,1 0 0,0 0 0,0 0 0,1 0 0,0-1 0,1 1 0,0 0 0,0-1 0,4 8 0,1-3 0,0 0 0,1-1 0,0 0 0,19 18 0,1-1 0,-16-14 0,1 0 0,0-1 0,1-1 0,1 0 0,0-1 0,20 11 0,8-1 0,2 1 0,91 31 0,-114-46 0,0-2 0,0 0 0,0-1 0,43 1 0,-18-5 0,96-4 0,-129 2 0,0 0 0,0-1 0,-1 0 0,1-2 0,-1 0 0,1 0 0,17-10 0,-13 4 0,-6 4 0,-1 0 0,1 0 0,-2-2 0,1 1 0,17-18 0,-18 14 0,0-1 0,0-1 0,-2 0 0,1 0 0,-2-1 0,0 0 0,0 0 0,-2-1 0,5-17 0,14-57 0,-14 48 0,-7 29 0,0-1 0,-1 1 0,1-20 0,-2-261 0,-4 148 0,2-170 0,0 326 0,-2 0 0,1 0 0,-6 17 0,-2 21 0,5 209 0,5-142 0,-1 395 0,2-497 0,-1 1 0,2 0 0,0-1 0,0 0 0,2 0 0,-1 0 0,1 0 0,14 22 0,-5-6 0,-11-25-72,-1 0 1,1 1-1,0-1 0,0 0 0,1-1 0,-1 1 0,1-1 0,0 1 1,0-1-1,0 0 0,0-1 0,1 1 0,-1-1 0,1 1 0,0-1 1,-1-1-1,1 1 0,6 1 0,6-1-6754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31.817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64 1 24575,'1'58'0,"0"-15"0,-1 1 0,-13 84 0,-24 40 0,30-129 0,3 0 0,1 1 0,1-1 0,5 47 0,-1-2 0,-3-15 0,0-33 0,1 1 0,2 0 0,8 50 0,-8-80 0,0 0 0,1 0 0,-1 0 0,1 0 0,1 0 0,0-1 0,-1 0 0,2 0 0,-1 0 0,1 0 0,0 0 0,0-1 0,1 0 0,-1 0 0,1-1 0,0 1 0,0-1 0,1-1 0,-1 1 0,1-1 0,11 4 0,-6-3 0,1 0 0,0-1 0,0-1 0,0 0 0,1 0 0,-1-1 0,0-1 0,0-1 0,1 1 0,-1-2 0,18-4 0,-26 5-195,0-1 0,0 1 0,0-1 0,0 0 0,0-1 0,8-5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31.818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13 0 24575,'1'0'0,"0"0"0,0 1 0,0-1 0,0 0 0,0 0 0,-1 1 0,1-1 0,0 1 0,0-1 0,0 0 0,-1 1 0,1-1 0,0 1 0,-1 0 0,1-1 0,0 1 0,-1 0 0,1-1 0,-1 1 0,1 0 0,-1 0 0,1-1 0,-1 1 0,1 0 0,-1 0 0,0 0 0,0 0 0,1-1 0,-1 1 0,0 0 0,0 0 0,0 0 0,0 0 0,0 0 0,0 0 0,0 0 0,0 0 0,0-1 0,-1 1 0,1 0 0,0 0 0,-1 0 0,1 1 0,-1-1 0,1 0 0,-1 0 0,1 1 0,-1-1 0,1 0 0,-1 0 0,1 0 0,-1 0 0,0 0 0,0 0 0,1 0 0,-1 0 0,-2 1 0,3-2 0,-1 0 0,1 1 0,0-1 0,-1 0 0,1 0 0,-1 0 0,1 1 0,-1-1 0,1 0 0,-1 0 0,1 0 0,-1 0 0,1 0 0,-1 0 0,1 0 0,-1 0 0,1 0 0,-1-1 0,1 1 0,-1 0 0,1 0 0,-1 0 0,1 0 0,-1-1 0,1 1 0,0 0 0,-1 0 0,1-1 0,-1 1 0,1 0 0,0-1 0,-1 1 0,1-1 0,-1 1 0,1-1 0,0 1 0,-1-1 0,1 1 0,0-1 0,0 1 0,-1-1 0,1 1 0,0-1 0,0 1 0,0-1 0,0 1 0,-1-1 0,1 1 0,0-1 0,0 1 0,0-1 0,0 1 0,0-1 0,0 1 0,1-1 0,-1 1 0,0-1 0,0 1 0,0-1 0,0 1 0,1-1 0,-1 1 0,0-1 0,0 1 0,1 0 0,-1-1 0,0 1 0,1-1 0,-1 1 0,0 0 0,1-1 0,-1 1 0,1 0 0,-1-1 0,1 1 0,-1 0 0,0 0 0,1-1 0,-1 1 0,1 0 0,1-1 0,0 0 0,0 0 0,0 0 0,0 1 0,0-1 0,0 1 0,0-1 0,0 1 0,0-1 0,0 1 0,2 0 0,-3 0 0,0 0 0,0 0 0,-1 0 0,1 0 0,0 0 0,0 1 0,0-1 0,0 0 0,-1 0 0,1 0 0,0 1 0,0-1 0,-1 1 0,1-1 0,0 0 0,-1 1 0,1-1 0,0 1 0,-1 0 0,1-1 0,-1 1 0,1-1 0,-1 1 0,1 0 0,-1-1 0,1 1 0,-1 0 0,0 0 0,1 1 0,-1-1 0,0 0 0,0 0 0,-1 0 0,1 0 0,0 0 0,-1-1 0,1 1 0,-1 0 0,1 0 0,-1 0 0,1 0 0,-1-1 0,0 1 0,1 0 0,-1 0 0,0-1 0,0 1 0,0-1 0,-1 2 0,1-1 0,-1 0 0,1-1 0,-1 1 0,1 0 0,-1-1 0,1 1 0,-1-1 0,1 1 0,-1-1 0,1 0 0,-1 0 0,0 0 0,-2 0 0,3 0 0,0 0 0,1 0 0,-1 0 0,0-1 0,0 1 0,1 0 0,-1-1 0,0 1 0,1-1 0,-1 1 0,0-1 0,1 1 0,-1-1 0,1 1 0,-1-1 0,0 1 0,1-1 0,0 0 0,-1 1 0,1-1 0,-1 0 0,1 1 0,0-1 0,-1 0 0,1 0 0,0 1 0,0-1 0,0 0 0,0 0 0,-1-1 0,2 1-52,-1 0-1,0 1 1,0-1-1,0 0 1,1 0-1,-1 0 1,0 0-1,1 0 1,-1 0-1,1 1 1,-1-1-1,1 0 1,0 0-1,-1 1 1,1-1-1,0 0 1,-1 1-1,1-1 1,0 0-1,0 1 0,-1-1 1,1 1-1,0 0 1,0-1-1,1 0 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38.965"/>
    </inkml:context>
    <inkml:brush xml:id="br0">
      <inkml:brushProperty name="width" value="0.1" units="cm"/>
      <inkml:brushProperty name="height" value="0.1" units="cm"/>
      <inkml:brushProperty name="color" value="#FF00FF"/>
    </inkml:brush>
  </inkml:definitions>
  <inkml:trace contextRef="#ctx0" brushRef="#br0">1180 1500 24575,'0'-19'0,"-1"-1"0,0 1 0,-2 0 0,-9-33 0,9 41 0,-1 0 0,0 1 0,-1 0 0,0 0 0,-1 0 0,0 1 0,0-1 0,-1 2 0,-13-15 0,5 9 0,6 4 0,0 1 0,-1 0 0,0 0 0,-1 1 0,0 0 0,0 1 0,0 0 0,-16-6 0,-98-39 0,104 46 0,-35-6 0,19 5 0,0 2 0,0 2 0,0 1 0,-51 4 0,17-1 0,50 0 0,1 2 0,-33 7 0,8-2 0,35-5 0,0-1 0,1 1 0,-1 0 0,1 1 0,0 1 0,0-1 0,0 1 0,0 1 0,-10 8 0,-8 8 0,-31 35 0,43-42 0,2 0 0,1 0 0,0 1 0,1 0 0,1 0 0,0 1 0,1 1 0,1 0 0,1 0 0,0 1 0,2-1 0,0 1 0,1 0 0,1 1 0,0-1 0,1 37 0,2 13 0,2 94 0,1-141 0,0-1 0,1 1 0,1-1 0,1 0 0,1 0 0,1 0 0,1-1 0,12 20 0,-19-35 0,7 12 0,1 0 0,0-1 0,1 0 0,22 23 0,-15-23 0,1-1 0,1-1 0,0 0 0,1-2 0,0-1 0,32 13 0,-35-17 0,1 0 0,-1-1 0,1-1 0,0-1 0,37 3 0,99-5 0,-80-4 0,-64 2 0,1-1 0,0-1 0,-1 0 0,0 0 0,1-1 0,-1-1 0,0 0 0,16-8 0,0-3 0,-1-1 0,25-20 0,-35 23 0,-1 0 0,0-2 0,-1 0 0,-1 0 0,0-2 0,11-17 0,4-2 0,-20 27 0,-1 0 0,0 0 0,0-1 0,5-11 0,1-6 0,-2 5 0,-1 1 0,0-2 0,8-31 0,0-14 0,-11 47 0,-1-1 0,-1 0 0,-1 0 0,1-30 0,-4-595 0,-3 297 0,2 316 0,-1 1 0,-9-48 0,6 44 0,1 1 0,2 0 0,3-43 0,0 34 0,-5-60 0,0 89 0,-8-30 0,-1 1 0,14 69 0,-3 29 0,0-5 0,1 466 0,-1-496 0,-1 0 0,-6 29 0,4-27 0,-4 38 0,7 431 0,3-236 0,-2 256 0,0-500 0,1 1 0,1-1 0,-1 1 0,1-1 0,1 0 0,0 0 0,0 0 0,1 0 0,0 0 0,0-1 0,10 14 0,-12-19 0,0 0 0,1 1 0,-1-1 0,1 0 0,0 0 0,0-1 0,0 1 0,0-1 0,0 1 0,1-1 0,-1 0 0,1 0 0,-1-1 0,1 1 0,0-1 0,0 1 0,0-1 0,0 0 0,0-1 0,0 1 0,0-1 0,0 0 0,0 0 0,0 0 0,0 0 0,0-1 0,0 1 0,0-1 0,7-3 0,17-14-1365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3:45.417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749 31 24575,'0'-1'0,"-1"0"0,1 0 0,0 0 0,-1 0 0,1 1 0,-1-1 0,1 0 0,-1 0 0,0 0 0,1 0 0,-1 1 0,0-1 0,0 0 0,1 1 0,-1-1 0,0 0 0,0 1 0,0-1 0,0 1 0,0 0 0,0-1 0,0 1 0,0 0 0,0-1 0,0 1 0,0 0 0,0 0 0,-1 0 0,-34-4 0,32 4 0,-158-2 0,88 3 0,49 1 0,0 1 0,0 2 0,0 0 0,-31 11 0,24-6 0,23-8 0,1 0 0,0 1 0,0 0 0,0 0 0,1 1 0,-1 0 0,1 1 0,0 0 0,0 0 0,0 0 0,1 0 0,0 1 0,0 1 0,0-1 0,1 1 0,-5 7 0,-22 25 0,25-30 0,-1-1 0,1 1 0,1 0 0,0 1 0,-6 12 0,2 3 0,1-1 0,1 1 0,2 1 0,0-1 0,2 1 0,0 0 0,1 48 0,2-2 0,0-40 0,0 0 0,2 0 0,2 0 0,9 46 0,-2-50 0,0-1 0,2 0 0,24 38 0,-27-49 0,3 1 0,0 0 0,2 0 0,0-1 0,32 27 0,-22-20 0,-12-12 0,1-1 0,0 0 0,0-1 0,1-1 0,0 0 0,1 0 0,-1-1 0,1-1 0,1-1 0,-1 0 0,1-1 0,19 2 0,-11-1 0,14 2 0,1-2 0,44 1 0,-43-5 0,-5 0 0,45-5 0,-70 3 0,-1 0 0,0-1 0,1 0 0,-1-1 0,0 0 0,0 0 0,0-1 0,-1 0 0,14-9 0,0-4 0,5-1 0,-2-2 0,30-29 0,-33 23 0,0 0 0,31-55 0,-37 55 0,-2 0 0,17-47 0,-26 54 0,-1-1 0,-1 0 0,-1 0 0,-1 0 0,-1 0 0,-3-29 0,1-6 0,1 37 0,-2 0 0,0 0 0,0 1 0,-12-32 0,-4-17 0,15 47 0,-1 1 0,-1-1 0,-1 1 0,-1 0 0,0 1 0,-1 0 0,-1 0 0,-22-29 0,6 10 0,21 28 0,0 1 0,0 0 0,0 0 0,-1 0 0,0 0 0,0 1 0,0 0 0,-1 1 0,0-1 0,0 1 0,-14-7 0,-20-8 208,29 13-433,0 1 1,-1 0-1,1 1 0,-1 0 0,0 1 1,-19-3-1,14 5-6601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4:03.357"/>
    </inkml:context>
    <inkml:brush xml:id="br0">
      <inkml:brushProperty name="width" value="0.1" units="cm"/>
      <inkml:brushProperty name="height" value="0.1" units="cm"/>
      <inkml:brushProperty name="color" value="#7030A0"/>
    </inkml:brush>
  </inkml:definitions>
  <inkml:trace contextRef="#ctx0" brushRef="#br0">64 1 24575,'1'58'0,"0"-15"0,-1 1 0,-13 84 0,-24 40 0,30-129 0,3 0 0,1 1 0,1-1 0,5 47 0,-1-2 0,-3-15 0,0-33 0,1 1 0,2 0 0,8 50 0,-8-80 0,0 0 0,1 0 0,-1 0 0,1 0 0,1 0 0,0-1 0,-1 0 0,2 0 0,-1 0 0,1 0 0,0 0 0,0-1 0,1 0 0,-1 0 0,1-1 0,0 1 0,0-1 0,1-1 0,-1 1 0,1-1 0,11 4 0,-6-3 0,1 0 0,0-1 0,0-1 0,0 0 0,1 0 0,-1-1 0,0-1 0,0-1 0,1 1 0,-1-2 0,18-4 0,-26 5-195,0-1 0,0 1 0,0-1 0,0 0 0,0-1 0,8-5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4:03.358"/>
    </inkml:context>
    <inkml:brush xml:id="br0">
      <inkml:brushProperty name="width" value="0.1" units="cm"/>
      <inkml:brushProperty name="height" value="0.1" units="cm"/>
      <inkml:brushProperty name="color" value="#7030A0"/>
    </inkml:brush>
  </inkml:definitions>
  <inkml:trace contextRef="#ctx0" brushRef="#br0">13 0 24575,'1'0'0,"0"0"0,0 1 0,0-1 0,0 0 0,0 0 0,-1 1 0,1-1 0,0 1 0,0-1 0,0 0 0,-1 1 0,1-1 0,0 1 0,-1 0 0,1-1 0,0 1 0,-1 0 0,1-1 0,-1 1 0,1 0 0,-1 0 0,1-1 0,-1 1 0,1 0 0,-1 0 0,0 0 0,0 0 0,1-1 0,-1 1 0,0 0 0,0 0 0,0 0 0,0 0 0,0 0 0,0 0 0,0 0 0,0 0 0,0-1 0,-1 1 0,1 0 0,0 0 0,-1 0 0,1 1 0,-1-1 0,1 0 0,-1 0 0,1 1 0,-1-1 0,1 0 0,-1 0 0,1 0 0,-1 0 0,0 0 0,0 0 0,1 0 0,-1 0 0,-2 1 0,3-2 0,-1 0 0,1 1 0,0-1 0,-1 0 0,1 0 0,-1 0 0,1 1 0,-1-1 0,1 0 0,-1 0 0,1 0 0,-1 0 0,1 0 0,-1 0 0,1 0 0,-1 0 0,1 0 0,-1-1 0,1 1 0,-1 0 0,1 0 0,-1 0 0,1 0 0,-1-1 0,1 1 0,0 0 0,-1 0 0,1-1 0,-1 1 0,1 0 0,0-1 0,-1 1 0,1-1 0,-1 1 0,1-1 0,0 1 0,-1-1 0,1 1 0,0-1 0,0 1 0,-1-1 0,1 1 0,0-1 0,0 1 0,0-1 0,0 1 0,-1-1 0,1 1 0,0-1 0,0 1 0,0-1 0,0 1 0,0-1 0,0 1 0,1-1 0,-1 1 0,0-1 0,0 1 0,0-1 0,0 1 0,1-1 0,-1 1 0,0-1 0,0 1 0,1 0 0,-1-1 0,0 1 0,1-1 0,-1 1 0,0 0 0,1-1 0,-1 1 0,1 0 0,-1-1 0,1 1 0,-1 0 0,0 0 0,1-1 0,-1 1 0,1 0 0,1-1 0,0 0 0,0 0 0,0 0 0,0 1 0,0-1 0,0 1 0,0-1 0,0 1 0,0-1 0,0 1 0,2 0 0,-3 0 0,0 0 0,0 0 0,-1 0 0,1 0 0,0 0 0,0 1 0,0-1 0,0 0 0,-1 0 0,1 0 0,0 1 0,0-1 0,-1 1 0,1-1 0,0 0 0,-1 1 0,1-1 0,0 1 0,-1 0 0,1-1 0,-1 1 0,1-1 0,-1 1 0,1 0 0,-1-1 0,1 1 0,-1 0 0,0 0 0,1 1 0,-1-1 0,0 0 0,0 0 0,-1 0 0,1 0 0,0 0 0,-1-1 0,1 1 0,-1 0 0,1 0 0,-1 0 0,1 0 0,-1-1 0,0 1 0,1 0 0,-1 0 0,0-1 0,0 1 0,0-1 0,-1 2 0,1-1 0,-1 0 0,1-1 0,-1 1 0,1 0 0,-1-1 0,1 1 0,-1-1 0,1 1 0,-1-1 0,1 0 0,-1 0 0,0 0 0,-2 0 0,3 0 0,0 0 0,1 0 0,-1 0 0,0-1 0,0 1 0,1 0 0,-1-1 0,0 1 0,1-1 0,-1 1 0,0-1 0,1 1 0,-1-1 0,1 1 0,-1-1 0,0 1 0,1-1 0,0 0 0,-1 1 0,1-1 0,-1 0 0,1 1 0,0-1 0,-1 0 0,1 0 0,0 1 0,0-1 0,0 0 0,0 0 0,-1-1 0,2 1-52,-1 0-1,0 1 1,0-1-1,0 0 1,1 0-1,-1 0 1,0 0-1,1 0 1,-1 0-1,1 1 1,-1-1-1,1 0 1,0 0-1,-1 1 1,1-1-1,0 0 1,-1 1-1,1-1 1,0 0-1,0 1 0,-1-1 1,1 1-1,0 0 1,0-1-1,1 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6:04:24.154"/>
    </inkml:context>
    <inkml:brush xml:id="br0">
      <inkml:brushProperty name="width" value="0.10583" units="cm"/>
      <inkml:brushProperty name="height" value="0.10583" units="cm"/>
      <inkml:brushProperty name="color" value="#92D050"/>
    </inkml:brush>
  </inkml:definitions>
  <inkml:trace contextRef="#ctx0" brushRef="#br0">0 315 24575,'1'-6'0,"-1"-1"0,2 1 0,-1 0 0,0 0 0,1 0 0,0 0 0,1 0 0,-1 0 0,1 0 0,0 1 0,1 0 0,6-9 0,7-6 0,33-31 0,-40 41 0,-7 7 0,21-20 0,28-20 0,-44 37 0,1 1 0,0-1 0,0 1 0,0 1 0,0 0 0,1 0 0,17-4 0,29-4 0,1 2 0,104-4 0,-91 13 0,106 4 0,-157 0 0,0 0 0,27 7 0,-37-7 0,0 0 0,0 1 0,0-1 0,-1 1 0,1 1 0,14 11 0,-10-4 0,-1 1 0,0 0 0,17 28 0,15 16 0,-32-42 0,0 1 0,-2 0 0,0 1 0,-1 0 0,0 1 0,-2-1 0,0 2 0,-1-1 0,-1 1 0,0 0 0,2 31 0,-4 200 0,-5-131 0,2-106 0,-1 0 0,0-1 0,-1 1 0,0-1 0,-7 21 0,7-27 0,0 0 0,-1 0 0,0 1 0,0-2 0,-1 1 0,0 0 0,0-1 0,0 0 0,0 1 0,-1-2 0,0 1 0,-7 5 0,-34 23 0,27-17 0,-1-1 0,-1-2 0,0 0 0,-1-1 0,-38 15 0,-10 1 0,54-21 0,0 0 0,0-1 0,-1 0 0,0-2 0,0 0 0,-26 3 0,-25-4 0,-80-8 0,122 1 0,-35-9 0,21 3 0,22 4 23,0 0-1,0-2 1,1 0-1,0-1 1,0 0-1,1-2 1,-24-19-1,-31-19-1567,55 40-5281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4:10.847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0 1267 24575,'1'0'0,"0"0"0,0-1 0,0 1 0,0 0 0,0-1 0,0 1 0,0-1 0,-1 0 0,1 1 0,0-1 0,0 0 0,-1 1 0,1-1 0,0 0 0,-1 0 0,1 1 0,0-1 0,-1 0 0,0 0 0,1 0 0,-1 0 0,1 0 0,-1 0 0,0 0 0,0 0 0,1 0 0,-1 0 0,0-1 0,4-34 0,-4 31 0,2-309 0,-4 162 0,1 117 0,-7-35 0,-1-33 0,10-407-1365,-1 491-5461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4:10.848"/>
    </inkml:context>
    <inkml:brush xml:id="br0">
      <inkml:brushProperty name="width" value="0.1" units="cm"/>
      <inkml:brushProperty name="height" value="0.1" units="cm"/>
      <inkml:brushProperty name="color" value="#FF0000"/>
    </inkml:brush>
  </inkml:definitions>
  <inkml:trace contextRef="#ctx0" brushRef="#br0">0 208 24575,'3'-1'0,"0"0"0,0-1 0,-1 0 0,1 0 0,-1 0 0,1 0 0,-1 0 0,0 0 0,0-1 0,0 1 0,0-1 0,0 1 0,0-1 0,1-3 0,5-5 0,0 1 0,1 0 0,0 0 0,0 1 0,1 0 0,1 1 0,-1 0 0,1 1 0,1 0 0,-1 1 0,1 0 0,0 1 0,16-5 0,81-23 0,-81 26 0,-7 2 0,0 1 0,0 0 0,25 0 0,233 5 0,-266 0 0,1 0 0,-1 1 0,0 1 0,0 0 0,0 1 0,0 0 0,-1 1 0,0 0 0,21 12 0,-12-3 0,0 0 0,-1 1 0,0 1 0,21 23 0,-31-28 0,-2 0 0,1 1 0,-2 0 0,1 0 0,-2 1 0,0 0 0,7 21 0,-9-12 0,0 0 0,-2 0 0,0 0 0,-2 0 0,-2 34 0,0 2 0,3-31 0,9 51 0,-5-50 0,1 46 0,-6-41 0,-1 1 0,-9 48 0,5-49 0,3-18 0,-1-1 0,-5 21 0,4-22 0,1-1 0,0 1 0,1 0 0,0-1 0,1 1 0,0 16 0,1-23 0,1-1 0,-1 1 0,1 0 0,0-1 0,1 1 0,-1 0 0,1-1 0,0 1 0,0-1 0,1 0 0,0 0 0,-1 0 0,2 0 0,-1 0 0,1-1 0,5 6 0,-7-8-151,1 0-1,0 0 0,0 0 0,0-1 1,0 1-1,0-1 0,0 0 1,5 1-1,9 2-6674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15.646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24 0 24575,'0'674'0,"-1"-656"0,-1 0 0,-6 29 0,4-28 0,-4 40 0,7 368 0,3-205 0,-1-204 0,1 0 0,6 29 0,-4-28 0,3 40 0,-8 12 0,0-48 0,1 0 0,0 0 0,2-1 0,7 39 0,-2-24 0,-2 1 0,-2-1 0,-1 1 0,-4 61 0,0-14 0,2-16-1365,0-50-5461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15.647"/>
    </inkml:context>
    <inkml:brush xml:id="br0">
      <inkml:brushProperty name="width" value="0.1" units="cm"/>
      <inkml:brushProperty name="height" value="0.1" units="cm"/>
      <inkml:brushProperty name="color" value="#FFCC00"/>
    </inkml:brush>
  </inkml:definitions>
  <inkml:trace contextRef="#ctx0" brushRef="#br0">0 258 24575,'2'-4'0,"0"-1"0,1 1 0,-1 0 0,1 0 0,0 0 0,0 1 0,0-1 0,1 1 0,-1 0 0,6-4 0,-4 2 0,18-17 0,-2 1 0,35-25 0,-41 35 0,-2 1 0,1 0 0,-1 1 0,2 0 0,-1 1 0,1 1 0,0 0 0,32-9 0,9 4 0,-37 6 0,1 2 0,0 0 0,28-1 0,-15 4 0,165 4 0,-190-2 0,-1 0 0,1 1 0,0-1 0,-1 2 0,1-1 0,-1 1 0,0 0 0,0 1 0,0 0 0,9 6 0,2 4 0,-2 1 0,21 21 0,-18-15 0,-12-14 0,-1 2 0,0-1 0,0 1 0,-1 0 0,5 11 0,-4-9 0,0 1 0,12 17 0,-2-9 0,-1 2 0,-1 0 0,-1 0 0,11 28 0,-8-4 0,15 75 0,-25-95 0,-1 4 0,-2-1 0,-1 1 0,-1 0 0,-5 50 0,-4-19 0,4-38 0,-2 32 0,6-34 0,-1 1 0,-2-1 0,-8 41 0,7-48-455,2 0 0,-2 18 0,3-13-6371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20.367"/>
    </inkml:context>
    <inkml:brush xml:id="br0">
      <inkml:brushProperty name="width" value="0.1" units="cm"/>
      <inkml:brushProperty name="height" value="0.1" units="cm"/>
      <inkml:brushProperty name="color" value="#FFFF00"/>
    </inkml:brush>
  </inkml:definitions>
  <inkml:trace contextRef="#ctx0" brushRef="#br0">90 927 24575,'0'-1'0,"0"1"0,0-1 0,1 0 0,-1 1 0,0-1 0,0 1 0,1-1 0,-1 0 0,1 1 0,-1-1 0,0 1 0,1-1 0,-1 1 0,1-1 0,-1 1 0,1-1 0,-1 1 0,1-1 0,0 1 0,-1 0 0,1-1 0,1 0 0,18-6 0,-10 3 0,46-18 0,-28 11 0,0 0 0,49-30 0,41-34 0,-89 58 0,44-19 0,10-4 0,28-10 0,-90 38 0,9-3 0,-1-2 0,0-1 0,-1-2 0,31-27 0,-47 32 0,0 0 0,-1 0 0,-1-1 0,0-1 0,-1 0 0,-1 0 0,0-1 0,-2 0 0,9-34 0,-13 42 0,1-1 0,-2 0 0,0 0 0,0 1 0,-1-1 0,0 0 0,-1 0 0,-2-15 0,1 20 0,1 0 0,-1 0 0,0 0 0,0 1 0,-1-1 0,0 1 0,0 0 0,0 0 0,0 0 0,-1 0 0,0 0 0,0 1 0,0 0 0,-1-1 0,1 2 0,-8-6 0,1 2 0,0 1 0,1 0 0,-2 1 0,1 0 0,-1 0 0,-16-3 0,-7-1 0,17 4 0,0 1 0,0 1 0,-32-3 0,-252 7 0,291 0 0,-1-1 0,1 2 0,-1 0 0,1 0 0,-1 1 0,1 0 0,0 1 0,1 0 0,-1 1 0,0 0 0,1 1 0,0 0 0,1 1 0,-1 0 0,1 0 0,1 1 0,-16 17 0,-3 4 0,0-1 0,-33 45 0,37-40 0,-35 66 0,51-85 0,1 2 0,0-1 0,1 1 0,1 0 0,0 0 0,1 0 0,-1 24 0,5 215 0,0-245 0,0-1 0,1 1 0,0-1 0,1 0 0,0 1 0,0-1 0,1 0 0,0-1 0,7 12 0,3 1 0,2 0 0,20 20 0,-20-23 0,0 1 0,-3-4 0,1 0 0,21 19 0,-19-23 0,0-1 0,0 0 0,1-1 0,0 0 0,0-2 0,1 0 0,0-1 0,0-1 0,25 4 0,-5-1 0,-17-3 0,0-1 0,37 2 0,-40-5 0,149-3 0,-151 0 0,-1 0 0,0-1 0,0-1 0,0 0 0,0-1 0,-1-1 0,0 0 0,22-14 0,-9 3 0,0-2 0,-2-1 0,26-25 0,-26 23 261,-17 16-586,-1 0-1,0 0 1,-1-1 0,11-13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37.110"/>
    </inkml:context>
    <inkml:brush xml:id="br0">
      <inkml:brushProperty name="width" value="0.1" units="cm"/>
      <inkml:brushProperty name="height" value="0.1" units="cm"/>
      <inkml:brushProperty name="color" value="#92D050"/>
    </inkml:brush>
  </inkml:definitions>
  <inkml:trace contextRef="#ctx0" brushRef="#br0">749 31 24575,'0'-1'0,"-1"0"0,1 0 0,0 0 0,-1 0 0,1 1 0,-1-1 0,1 0 0,-1 0 0,0 0 0,1 0 0,-1 1 0,0-1 0,0 0 0,1 1 0,-1-1 0,0 0 0,0 1 0,0-1 0,0 1 0,0 0 0,0-1 0,0 1 0,0 0 0,0-1 0,0 1 0,0 0 0,0 0 0,-1 0 0,-34-4 0,32 4 0,-158-2 0,88 3 0,49 1 0,0 1 0,0 2 0,0 0 0,-31 11 0,24-6 0,23-8 0,1 0 0,0 1 0,0 0 0,0 0 0,1 1 0,-1 0 0,1 1 0,0 0 0,0 0 0,0 0 0,1 0 0,0 1 0,0 1 0,0-1 0,1 1 0,-5 7 0,-22 25 0,25-30 0,-1-1 0,1 1 0,1 0 0,0 1 0,-6 12 0,2 3 0,1-1 0,1 1 0,2 1 0,0-1 0,2 1 0,0 0 0,1 48 0,2-2 0,0-40 0,0 0 0,2 0 0,2 0 0,9 46 0,-2-50 0,0-1 0,2 0 0,24 38 0,-27-49 0,3 1 0,0 0 0,2 0 0,0-1 0,32 27 0,-22-20 0,-12-12 0,1-1 0,0 0 0,0-1 0,1-1 0,0 0 0,1 0 0,-1-1 0,1-1 0,1-1 0,-1 0 0,1-1 0,19 2 0,-11-1 0,14 2 0,1-2 0,44 1 0,-43-5 0,-5 0 0,45-5 0,-70 3 0,-1 0 0,0-1 0,1 0 0,-1-1 0,0 0 0,0 0 0,0-1 0,-1 0 0,14-9 0,0-4 0,5-1 0,-2-2 0,30-29 0,-33 23 0,0 0 0,31-55 0,-37 55 0,-2 0 0,17-47 0,-26 54 0,-1-1 0,-1 0 0,-1 0 0,-1 0 0,-1 0 0,-3-29 0,1-6 0,1 37 0,-2 0 0,0 0 0,0 1 0,-12-32 0,-4-17 0,15 47 0,-1 1 0,-1-1 0,-1 1 0,-1 0 0,0 1 0,-1 0 0,-1 0 0,-22-29 0,6 10 0,21 28 0,0 1 0,0 0 0,0 0 0,-1 0 0,0 0 0,0 1 0,0 0 0,-1 1 0,0-1 0,0 1 0,-14-7 0,-20-8 208,29 13-433,0 1 1,-1 0-1,1 1 0,-1 0 0,0 1 1,-19-3-1,14 5-6601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41.328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1089 301 24575,'-1'-2'0,"1"0"0,-1 0 0,1 0 0,-1 0 0,0 0 0,1 0 0,-1 0 0,0 0 0,0 0 0,-1 0 0,1 1 0,-3-4 0,-21-20 0,18 18 0,-26-25 0,11 9 0,-2 1 0,-32-24 0,38 34 0,1 1 0,-2 1 0,1 0 0,-25-9 0,12 8 0,-33-7 0,23 7 0,27 7 0,1 1 0,-1 0 0,-19-2 0,-122 4 0,78 2 0,69-1 0,0 1 0,0 0 0,0 0 0,0 0 0,0 1 0,0 0 0,0 1 0,1 0 0,-1 0 0,1 1 0,-1 0 0,-6 4 0,-4 6 0,0 1 0,-30 33 0,38-38 0,-25 37 0,1-1 0,28-40 0,1-1 0,0 1 0,1 0 0,-1 0 0,1 0 0,0 1 0,1-1 0,-1 1 0,1 0 0,1 0 0,-4 11 0,0 7 0,0-6 0,2 0 0,0 1 0,-2 36 0,5 500 0,3-255 0,-1-282 0,1-1 0,6 28 0,-4-26 0,3 39 0,-7 3 0,-2-41 0,2 0 0,1 0 0,0 0 0,8 33 0,-3-22 0,-2-1 0,0 1 0,-3 0 0,-2 49 0,0-26 0,1-46-91,0 0 0,-1 0 0,0-1 0,-1 1 0,0 0 0,0-1 0,-1 1 0,0-1 0,0 0 0,-1 0 0,0 0 0,0 0 0,-1-1 0,-8 11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41.329"/>
    </inkml:context>
    <inkml:brush xml:id="br0">
      <inkml:brushProperty name="width" value="0.1" units="cm"/>
      <inkml:brushProperty name="height" value="0.1" units="cm"/>
      <inkml:brushProperty name="color" value="#00B0F0"/>
    </inkml:brush>
  </inkml:definitions>
  <inkml:trace contextRef="#ctx0" brushRef="#br0">0 1 24575,'25'1'0,"46"9"0,-31-3 0,17 4 0,-35-6 0,40 5 0,13 1 0,-53-7 0,42 4 0,-50-8 11,22 1 153,53-5 0,-77 2-354,-1 0 1,0 0 0,0-1-1,0-1 1,0 0 0,0 0 0,0-1-1,17-11 1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46.644"/>
    </inkml:context>
    <inkml:brush xml:id="br0">
      <inkml:brushProperty name="width" value="0.1" units="cm"/>
      <inkml:brushProperty name="height" value="0.1" units="cm"/>
      <inkml:brushProperty name="color" value="#FF00FF"/>
    </inkml:brush>
  </inkml:definitions>
  <inkml:trace contextRef="#ctx0" brushRef="#br0">64 1 24575,'1'58'0,"0"-15"0,-1 1 0,-13 84 0,-24 40 0,30-129 0,3 0 0,1 1 0,1-1 0,5 47 0,-1-2 0,-3-15 0,0-33 0,1 1 0,2 0 0,8 50 0,-8-80 0,0 0 0,1 0 0,-1 0 0,1 0 0,1 0 0,0-1 0,-1 0 0,2 0 0,-1 0 0,1 0 0,0 0 0,0-1 0,1 0 0,-1 0 0,1-1 0,0 1 0,0-1 0,1-1 0,-1 1 0,1-1 0,11 4 0,-6-3 0,1 0 0,0-1 0,0-1 0,0 0 0,1 0 0,-1-1 0,0-1 0,0-1 0,1 1 0,-1-2 0,18-4 0,-26 5-195,0-1 0,0 1 0,0-1 0,0 0 0,0-1 0,8-5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7T07:15:46.645"/>
    </inkml:context>
    <inkml:brush xml:id="br0">
      <inkml:brushProperty name="width" value="0.1" units="cm"/>
      <inkml:brushProperty name="height" value="0.1" units="cm"/>
      <inkml:brushProperty name="color" value="#FF00FF"/>
    </inkml:brush>
  </inkml:definitions>
  <inkml:trace contextRef="#ctx0" brushRef="#br0">13 0 24575,'1'0'0,"0"0"0,0 1 0,0-1 0,0 0 0,0 0 0,-1 1 0,1-1 0,0 1 0,0-1 0,0 0 0,-1 1 0,1-1 0,0 1 0,-1 0 0,1-1 0,0 1 0,-1 0 0,1-1 0,-1 1 0,1 0 0,-1 0 0,1-1 0,-1 1 0,1 0 0,-1 0 0,0 0 0,0 0 0,1-1 0,-1 1 0,0 0 0,0 0 0,0 0 0,0 0 0,0 0 0,0 0 0,0 0 0,0 0 0,0-1 0,-1 1 0,1 0 0,0 0 0,-1 0 0,1 1 0,-1-1 0,1 0 0,-1 0 0,1 1 0,-1-1 0,1 0 0,-1 0 0,1 0 0,-1 0 0,0 0 0,0 0 0,1 0 0,-1 0 0,-2 1 0,3-2 0,-1 0 0,1 1 0,0-1 0,-1 0 0,1 0 0,-1 0 0,1 1 0,-1-1 0,1 0 0,-1 0 0,1 0 0,-1 0 0,1 0 0,-1 0 0,1 0 0,-1 0 0,1 0 0,-1-1 0,1 1 0,-1 0 0,1 0 0,-1 0 0,1 0 0,-1-1 0,1 1 0,0 0 0,-1 0 0,1-1 0,-1 1 0,1 0 0,0-1 0,-1 1 0,1-1 0,-1 1 0,1-1 0,0 1 0,-1-1 0,1 1 0,0-1 0,0 1 0,-1-1 0,1 1 0,0-1 0,0 1 0,0-1 0,0 1 0,-1-1 0,1 1 0,0-1 0,0 1 0,0-1 0,0 1 0,0-1 0,0 1 0,1-1 0,-1 1 0,0-1 0,0 1 0,0-1 0,0 1 0,1-1 0,-1 1 0,0-1 0,0 1 0,1 0 0,-1-1 0,0 1 0,1-1 0,-1 1 0,0 0 0,1-1 0,-1 1 0,1 0 0,-1-1 0,1 1 0,-1 0 0,0 0 0,1-1 0,-1 1 0,1 0 0,1-1 0,0 0 0,0 0 0,0 0 0,0 1 0,0-1 0,0 1 0,0-1 0,0 1 0,0-1 0,0 1 0,2 0 0,-3 0 0,0 0 0,0 0 0,-1 0 0,1 0 0,0 0 0,0 1 0,0-1 0,0 0 0,-1 0 0,1 0 0,0 1 0,0-1 0,-1 1 0,1-1 0,0 0 0,-1 1 0,1-1 0,0 1 0,-1 0 0,1-1 0,-1 1 0,1-1 0,-1 1 0,1 0 0,-1-1 0,1 1 0,-1 0 0,0 0 0,1 1 0,-1-1 0,0 0 0,0 0 0,-1 0 0,1 0 0,0 0 0,-1-1 0,1 1 0,-1 0 0,1 0 0,-1 0 0,1 0 0,-1-1 0,0 1 0,1 0 0,-1 0 0,0-1 0,0 1 0,0-1 0,-1 2 0,1-1 0,-1 0 0,1-1 0,-1 1 0,1 0 0,-1-1 0,1 1 0,-1-1 0,1 1 0,-1-1 0,1 0 0,-1 0 0,0 0 0,-2 0 0,3 0 0,0 0 0,1 0 0,-1 0 0,0-1 0,0 1 0,1 0 0,-1-1 0,0 1 0,1-1 0,-1 1 0,0-1 0,1 1 0,-1-1 0,1 1 0,-1-1 0,0 1 0,1-1 0,0 0 0,-1 1 0,1-1 0,-1 0 0,1 1 0,0-1 0,-1 0 0,1 0 0,0 1 0,0-1 0,0 0 0,0 0 0,-1-1 0,2 1-52,-1 0-1,0 1 1,0-1-1,0 0 1,1 0-1,-1 0 1,0 0-1,1 0 1,-1 0-1,1 1 1,-1-1-1,1 0 1,0 0-1,-1 1 1,1-1-1,0 0 1,-1 1-1,1-1 1,0 0-1,0 1 0,-1-1 1,1 1-1,0 0 1,0-1-1,1 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66770-DD3C-43AB-B2EB-5BAC5293DC3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2CF34-87AF-4D36-ACB0-72DF3478D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713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Alphabet to copy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2CF34-87AF-4D36-ACB0-72DF3478DE1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67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First 12 High Frequency Words underneath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2CF34-87AF-4D36-ACB0-72DF3478DE1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85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2CF34-87AF-4D36-ACB0-72DF3478DE1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116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This slide plays automatically.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2CF34-87AF-4D36-ACB0-72DF3478DE1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27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This slide plays after each click to show the letters slowly.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2CF34-87AF-4D36-ACB0-72DF3478DE1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818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This slide shows all letter at once! (just for fun, the children love it!)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2CF34-87AF-4D36-ACB0-72DF3478DE1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187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8B83E-DA3C-3929-B865-15339AE46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1AA6A-827E-D8BD-F549-3EAB20742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911D0-EEC2-1461-CEDC-791E722A0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CF5A8-08F9-FEEC-DFDF-636ED1717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0338C-9133-C206-0E5E-7B28217E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516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D27C7-1490-E5F3-2587-B1C98AFA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72D106-0630-2DBD-CE5D-4296FC7EC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A1CF-3F9B-37FE-636E-47D5A74A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11DA0-0AE6-4692-EEFD-13212EA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3B21F-BF69-CB7A-8184-E60A3BE0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28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348C3C-F241-F874-00BD-A81F12104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D63939-2C31-5B2E-FE1F-E790561EB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E37AC-825C-B92A-BE75-E86C3730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F3F4D-6D9E-2323-C37B-ADEB9F699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A8D5F-9448-FF32-C441-577C6A75E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4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9319-DACE-A677-D47F-C2DA6A054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019CF-4709-E7AD-D5ED-052C6ACE2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641CC-A0A4-8D92-D0D0-1865DFEEC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D91F3-5795-6B75-7E15-3D7665801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9B08E-1FC1-258B-9D6E-2042A8115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13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C522-3AE5-75C0-43F6-F48E45F7F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2D9A7-B942-5571-F035-DF2D05393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C7183-3EFD-528A-4CF4-4D997505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E483B-5715-D52F-24A2-6F2DD6C0F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13FF9-E312-0AF2-F5E5-79D5201A1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63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A4F39-2ECE-6F1C-CF77-A3600C6BD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DA63B-00D9-A6F6-B148-A968952574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DCACB-8B9E-7BFC-54B0-2FE4B11F8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DB564-DEFD-26E4-C099-2739358C9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F8077-BA5E-2EF9-6C9C-61040CB5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5408F-79D3-785B-BD18-75139686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640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DBFF3-5F7D-7257-1D9B-E12993776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425E2-105A-4D95-9DA3-BDD541567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9681BC-B9C1-6766-428E-963E8F971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ED207B-225C-B51F-3C5F-8DED33F6AE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67EDC3-7C5A-0AA4-B1E1-7FE4B1BDE9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C309FF-195E-C3AB-8716-D77EE5A9F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470D16-AD3D-859F-6F92-6E5D98625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A0F09B-9799-F7B8-3F9E-91D4F411F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40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C827E-CA8D-703D-B79E-EC4958B5E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FEC7DE-17C3-9CD4-1C2E-DAD65512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A86596-C0F4-182A-A88D-D576E73D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E12A30-337B-68D8-35A1-14B498353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45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7E9C31-1A43-1CBA-8A25-CD0188648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4D950-3228-2D95-921B-245AF96D9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6EBC5-1DAD-422D-8895-FA234FDBE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75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47657-B855-03A3-4E1F-638C1EDD5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2578E-850F-A6F6-FA7D-C5661F180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56D9F-270A-82FB-DFC3-F6F6F15EA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6B80B-CF17-1CEF-EFA3-45330DF7F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C75A5-FA31-C631-C3D1-5D07647C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5F9C3-ABD6-E807-E550-1D59C116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73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DD866-E7DB-3AC4-B2D8-4F5E502FD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48BC5B-B7B8-7AE6-28CF-32CE68CF3C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BC3CDB-77CF-0B67-C646-76238A674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223049-6B50-7FC0-3B2D-9374F51B7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33AB8-36A9-36F4-10D2-BA359DCEA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C6AF9-AB82-F13E-DEE8-EAA45662C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63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23BDA-DF4D-BBEC-96B9-4AAA00FF6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B73C5-A759-53A6-78EB-9A7D6DE87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97C40-FF66-0981-A232-C348A1520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FD33F-6AD0-4FC3-9B76-3A6BDCAF974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96396-07CD-0A0F-BF38-D4EC2D426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EEF7F-0EC0-5D7C-DB98-B249CA847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A166C-7DAC-46F8-B73B-DFD4E3C143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61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7.xml"/><Relationship Id="rId18" Type="http://schemas.openxmlformats.org/officeDocument/2006/relationships/image" Target="../media/image8.png"/><Relationship Id="rId26" Type="http://schemas.openxmlformats.org/officeDocument/2006/relationships/image" Target="../media/image12.png"/><Relationship Id="rId39" Type="http://schemas.openxmlformats.org/officeDocument/2006/relationships/customXml" Target="../ink/ink20.xml"/><Relationship Id="rId21" Type="http://schemas.openxmlformats.org/officeDocument/2006/relationships/customXml" Target="../ink/ink11.xml"/><Relationship Id="rId34" Type="http://schemas.openxmlformats.org/officeDocument/2006/relationships/image" Target="../media/image16.png"/><Relationship Id="rId42" Type="http://schemas.openxmlformats.org/officeDocument/2006/relationships/image" Target="../media/image20.png"/><Relationship Id="rId47" Type="http://schemas.openxmlformats.org/officeDocument/2006/relationships/customXml" Target="../ink/ink24.xml"/><Relationship Id="rId50" Type="http://schemas.openxmlformats.org/officeDocument/2006/relationships/image" Target="../media/image24.png"/><Relationship Id="rId7" Type="http://schemas.openxmlformats.org/officeDocument/2006/relationships/customXml" Target="../ink/ink4.xml"/><Relationship Id="rId2" Type="http://schemas.openxmlformats.org/officeDocument/2006/relationships/customXml" Target="../ink/ink1.xml"/><Relationship Id="rId16" Type="http://schemas.openxmlformats.org/officeDocument/2006/relationships/image" Target="../media/image7.png"/><Relationship Id="rId29" Type="http://schemas.openxmlformats.org/officeDocument/2006/relationships/customXml" Target="../ink/ink15.xml"/><Relationship Id="rId11" Type="http://schemas.openxmlformats.org/officeDocument/2006/relationships/customXml" Target="../ink/ink6.xml"/><Relationship Id="rId24" Type="http://schemas.openxmlformats.org/officeDocument/2006/relationships/image" Target="../media/image11.png"/><Relationship Id="rId32" Type="http://schemas.openxmlformats.org/officeDocument/2006/relationships/image" Target="../media/image15.png"/><Relationship Id="rId37" Type="http://schemas.openxmlformats.org/officeDocument/2006/relationships/customXml" Target="../ink/ink19.xml"/><Relationship Id="rId40" Type="http://schemas.openxmlformats.org/officeDocument/2006/relationships/image" Target="../media/image19.png"/><Relationship Id="rId45" Type="http://schemas.openxmlformats.org/officeDocument/2006/relationships/customXml" Target="../ink/ink23.xml"/><Relationship Id="rId5" Type="http://schemas.openxmlformats.org/officeDocument/2006/relationships/customXml" Target="../ink/ink3.xml"/><Relationship Id="rId15" Type="http://schemas.openxmlformats.org/officeDocument/2006/relationships/customXml" Target="../ink/ink8.xml"/><Relationship Id="rId23" Type="http://schemas.openxmlformats.org/officeDocument/2006/relationships/customXml" Target="../ink/ink12.xml"/><Relationship Id="rId28" Type="http://schemas.openxmlformats.org/officeDocument/2006/relationships/image" Target="../media/image13.png"/><Relationship Id="rId36" Type="http://schemas.openxmlformats.org/officeDocument/2006/relationships/image" Target="../media/image17.png"/><Relationship Id="rId49" Type="http://schemas.openxmlformats.org/officeDocument/2006/relationships/customXml" Target="../ink/ink25.xml"/><Relationship Id="rId10" Type="http://schemas.openxmlformats.org/officeDocument/2006/relationships/image" Target="../media/image4.png"/><Relationship Id="rId19" Type="http://schemas.openxmlformats.org/officeDocument/2006/relationships/customXml" Target="../ink/ink10.xml"/><Relationship Id="rId31" Type="http://schemas.openxmlformats.org/officeDocument/2006/relationships/customXml" Target="../ink/ink16.xml"/><Relationship Id="rId44" Type="http://schemas.openxmlformats.org/officeDocument/2006/relationships/image" Target="../media/image21.png"/><Relationship Id="rId52" Type="http://schemas.openxmlformats.org/officeDocument/2006/relationships/image" Target="../media/image25.png"/><Relationship Id="rId4" Type="http://schemas.openxmlformats.org/officeDocument/2006/relationships/customXml" Target="../ink/ink2.xml"/><Relationship Id="rId9" Type="http://schemas.openxmlformats.org/officeDocument/2006/relationships/customXml" Target="../ink/ink5.xml"/><Relationship Id="rId14" Type="http://schemas.openxmlformats.org/officeDocument/2006/relationships/image" Target="../media/image6.png"/><Relationship Id="rId22" Type="http://schemas.openxmlformats.org/officeDocument/2006/relationships/image" Target="../media/image10.png"/><Relationship Id="rId27" Type="http://schemas.openxmlformats.org/officeDocument/2006/relationships/customXml" Target="../ink/ink14.xml"/><Relationship Id="rId30" Type="http://schemas.openxmlformats.org/officeDocument/2006/relationships/image" Target="../media/image14.png"/><Relationship Id="rId35" Type="http://schemas.openxmlformats.org/officeDocument/2006/relationships/customXml" Target="../ink/ink18.xml"/><Relationship Id="rId43" Type="http://schemas.openxmlformats.org/officeDocument/2006/relationships/customXml" Target="../ink/ink22.xml"/><Relationship Id="rId48" Type="http://schemas.openxmlformats.org/officeDocument/2006/relationships/image" Target="../media/image23.png"/><Relationship Id="rId8" Type="http://schemas.openxmlformats.org/officeDocument/2006/relationships/image" Target="../media/image3.png"/><Relationship Id="rId51" Type="http://schemas.openxmlformats.org/officeDocument/2006/relationships/customXml" Target="../ink/ink26.xml"/><Relationship Id="rId3" Type="http://schemas.openxmlformats.org/officeDocument/2006/relationships/image" Target="../media/image1.png"/><Relationship Id="rId12" Type="http://schemas.openxmlformats.org/officeDocument/2006/relationships/image" Target="../media/image5.png"/><Relationship Id="rId17" Type="http://schemas.openxmlformats.org/officeDocument/2006/relationships/customXml" Target="../ink/ink9.xml"/><Relationship Id="rId25" Type="http://schemas.openxmlformats.org/officeDocument/2006/relationships/customXml" Target="../ink/ink13.xml"/><Relationship Id="rId33" Type="http://schemas.openxmlformats.org/officeDocument/2006/relationships/customXml" Target="../ink/ink17.xml"/><Relationship Id="rId38" Type="http://schemas.openxmlformats.org/officeDocument/2006/relationships/image" Target="../media/image18.png"/><Relationship Id="rId46" Type="http://schemas.openxmlformats.org/officeDocument/2006/relationships/image" Target="../media/image22.png"/><Relationship Id="rId20" Type="http://schemas.openxmlformats.org/officeDocument/2006/relationships/image" Target="../media/image9.png"/><Relationship Id="rId41" Type="http://schemas.openxmlformats.org/officeDocument/2006/relationships/customXml" Target="../ink/ink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39.xml"/><Relationship Id="rId21" Type="http://schemas.openxmlformats.org/officeDocument/2006/relationships/image" Target="../media/image33.png"/><Relationship Id="rId42" Type="http://schemas.openxmlformats.org/officeDocument/2006/relationships/customXml" Target="../ink/ink47.xml"/><Relationship Id="rId47" Type="http://schemas.openxmlformats.org/officeDocument/2006/relationships/image" Target="../media/image46.png"/><Relationship Id="rId63" Type="http://schemas.openxmlformats.org/officeDocument/2006/relationships/image" Target="../media/image54.png"/><Relationship Id="rId68" Type="http://schemas.openxmlformats.org/officeDocument/2006/relationships/customXml" Target="../ink/ink60.xml"/><Relationship Id="rId84" Type="http://schemas.openxmlformats.org/officeDocument/2006/relationships/image" Target="../media/image64.png"/><Relationship Id="rId16" Type="http://schemas.openxmlformats.org/officeDocument/2006/relationships/customXml" Target="../ink/ink34.xml"/><Relationship Id="rId11" Type="http://schemas.openxmlformats.org/officeDocument/2006/relationships/image" Target="../media/image28.png"/><Relationship Id="rId32" Type="http://schemas.openxmlformats.org/officeDocument/2006/relationships/customXml" Target="../ink/ink42.xml"/><Relationship Id="rId37" Type="http://schemas.openxmlformats.org/officeDocument/2006/relationships/image" Target="../media/image41.png"/><Relationship Id="rId53" Type="http://schemas.openxmlformats.org/officeDocument/2006/relationships/image" Target="../media/image49.png"/><Relationship Id="rId58" Type="http://schemas.openxmlformats.org/officeDocument/2006/relationships/customXml" Target="../ink/ink55.xml"/><Relationship Id="rId74" Type="http://schemas.openxmlformats.org/officeDocument/2006/relationships/customXml" Target="../ink/ink63.xml"/><Relationship Id="rId79" Type="http://schemas.openxmlformats.org/officeDocument/2006/relationships/customXml" Target="../ink/ink66.xml"/><Relationship Id="rId5" Type="http://schemas.openxmlformats.org/officeDocument/2006/relationships/customXml" Target="../ink/ink28.xml"/><Relationship Id="rId61" Type="http://schemas.openxmlformats.org/officeDocument/2006/relationships/image" Target="../media/image53.png"/><Relationship Id="rId82" Type="http://schemas.openxmlformats.org/officeDocument/2006/relationships/image" Target="../media/image63.png"/><Relationship Id="rId19" Type="http://schemas.openxmlformats.org/officeDocument/2006/relationships/image" Target="../media/image32.png"/><Relationship Id="rId14" Type="http://schemas.openxmlformats.org/officeDocument/2006/relationships/customXml" Target="../ink/ink33.xml"/><Relationship Id="rId22" Type="http://schemas.openxmlformats.org/officeDocument/2006/relationships/customXml" Target="../ink/ink37.xml"/><Relationship Id="rId27" Type="http://schemas.openxmlformats.org/officeDocument/2006/relationships/image" Target="../media/image36.png"/><Relationship Id="rId30" Type="http://schemas.openxmlformats.org/officeDocument/2006/relationships/customXml" Target="../ink/ink41.xml"/><Relationship Id="rId35" Type="http://schemas.openxmlformats.org/officeDocument/2006/relationships/image" Target="../media/image40.png"/><Relationship Id="rId43" Type="http://schemas.openxmlformats.org/officeDocument/2006/relationships/image" Target="../media/image44.png"/><Relationship Id="rId48" Type="http://schemas.openxmlformats.org/officeDocument/2006/relationships/customXml" Target="../ink/ink50.xml"/><Relationship Id="rId56" Type="http://schemas.openxmlformats.org/officeDocument/2006/relationships/customXml" Target="../ink/ink54.xml"/><Relationship Id="rId64" Type="http://schemas.openxmlformats.org/officeDocument/2006/relationships/customXml" Target="../ink/ink58.xml"/><Relationship Id="rId69" Type="http://schemas.openxmlformats.org/officeDocument/2006/relationships/image" Target="../media/image57.png"/><Relationship Id="rId77" Type="http://schemas.openxmlformats.org/officeDocument/2006/relationships/image" Target="../media/image61.png"/><Relationship Id="rId8" Type="http://schemas.openxmlformats.org/officeDocument/2006/relationships/customXml" Target="../ink/ink30.xml"/><Relationship Id="rId51" Type="http://schemas.openxmlformats.org/officeDocument/2006/relationships/image" Target="../media/image48.png"/><Relationship Id="rId72" Type="http://schemas.openxmlformats.org/officeDocument/2006/relationships/customXml" Target="../ink/ink62.xml"/><Relationship Id="rId80" Type="http://schemas.openxmlformats.org/officeDocument/2006/relationships/image" Target="../media/image62.png"/><Relationship Id="rId3" Type="http://schemas.openxmlformats.org/officeDocument/2006/relationships/customXml" Target="../ink/ink27.xml"/><Relationship Id="rId12" Type="http://schemas.openxmlformats.org/officeDocument/2006/relationships/customXml" Target="../ink/ink32.xml"/><Relationship Id="rId17" Type="http://schemas.openxmlformats.org/officeDocument/2006/relationships/image" Target="../media/image31.png"/><Relationship Id="rId25" Type="http://schemas.openxmlformats.org/officeDocument/2006/relationships/image" Target="../media/image35.png"/><Relationship Id="rId33" Type="http://schemas.openxmlformats.org/officeDocument/2006/relationships/image" Target="../media/image39.png"/><Relationship Id="rId38" Type="http://schemas.openxmlformats.org/officeDocument/2006/relationships/customXml" Target="../ink/ink45.xml"/><Relationship Id="rId46" Type="http://schemas.openxmlformats.org/officeDocument/2006/relationships/customXml" Target="../ink/ink49.xml"/><Relationship Id="rId59" Type="http://schemas.openxmlformats.org/officeDocument/2006/relationships/image" Target="../media/image52.png"/><Relationship Id="rId67" Type="http://schemas.openxmlformats.org/officeDocument/2006/relationships/image" Target="../media/image56.png"/><Relationship Id="rId20" Type="http://schemas.openxmlformats.org/officeDocument/2006/relationships/customXml" Target="../ink/ink36.xml"/><Relationship Id="rId41" Type="http://schemas.openxmlformats.org/officeDocument/2006/relationships/image" Target="../media/image43.png"/><Relationship Id="rId54" Type="http://schemas.openxmlformats.org/officeDocument/2006/relationships/customXml" Target="../ink/ink53.xml"/><Relationship Id="rId62" Type="http://schemas.openxmlformats.org/officeDocument/2006/relationships/customXml" Target="../ink/ink57.xml"/><Relationship Id="rId70" Type="http://schemas.openxmlformats.org/officeDocument/2006/relationships/customXml" Target="../ink/ink61.xml"/><Relationship Id="rId75" Type="http://schemas.openxmlformats.org/officeDocument/2006/relationships/image" Target="../media/image60.png"/><Relationship Id="rId83" Type="http://schemas.openxmlformats.org/officeDocument/2006/relationships/customXml" Target="../ink/ink6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9.xml"/><Relationship Id="rId15" Type="http://schemas.openxmlformats.org/officeDocument/2006/relationships/image" Target="../media/image30.png"/><Relationship Id="rId23" Type="http://schemas.openxmlformats.org/officeDocument/2006/relationships/image" Target="../media/image34.png"/><Relationship Id="rId28" Type="http://schemas.openxmlformats.org/officeDocument/2006/relationships/customXml" Target="../ink/ink40.xml"/><Relationship Id="rId36" Type="http://schemas.openxmlformats.org/officeDocument/2006/relationships/customXml" Target="../ink/ink44.xml"/><Relationship Id="rId49" Type="http://schemas.openxmlformats.org/officeDocument/2006/relationships/image" Target="../media/image47.png"/><Relationship Id="rId57" Type="http://schemas.openxmlformats.org/officeDocument/2006/relationships/image" Target="../media/image51.png"/><Relationship Id="rId10" Type="http://schemas.openxmlformats.org/officeDocument/2006/relationships/customXml" Target="../ink/ink31.xml"/><Relationship Id="rId31" Type="http://schemas.openxmlformats.org/officeDocument/2006/relationships/image" Target="../media/image38.png"/><Relationship Id="rId44" Type="http://schemas.openxmlformats.org/officeDocument/2006/relationships/customXml" Target="../ink/ink48.xml"/><Relationship Id="rId52" Type="http://schemas.openxmlformats.org/officeDocument/2006/relationships/customXml" Target="../ink/ink52.xml"/><Relationship Id="rId60" Type="http://schemas.openxmlformats.org/officeDocument/2006/relationships/customXml" Target="../ink/ink56.xml"/><Relationship Id="rId65" Type="http://schemas.openxmlformats.org/officeDocument/2006/relationships/image" Target="../media/image55.png"/><Relationship Id="rId73" Type="http://schemas.openxmlformats.org/officeDocument/2006/relationships/image" Target="../media/image59.png"/><Relationship Id="rId78" Type="http://schemas.openxmlformats.org/officeDocument/2006/relationships/customXml" Target="../ink/ink65.xml"/><Relationship Id="rId81" Type="http://schemas.openxmlformats.org/officeDocument/2006/relationships/customXml" Target="../ink/ink67.xml"/><Relationship Id="rId4" Type="http://schemas.openxmlformats.org/officeDocument/2006/relationships/image" Target="../media/image1.png"/><Relationship Id="rId9" Type="http://schemas.openxmlformats.org/officeDocument/2006/relationships/image" Target="../media/image27.png"/><Relationship Id="rId13" Type="http://schemas.openxmlformats.org/officeDocument/2006/relationships/image" Target="../media/image29.png"/><Relationship Id="rId18" Type="http://schemas.openxmlformats.org/officeDocument/2006/relationships/customXml" Target="../ink/ink35.xml"/><Relationship Id="rId39" Type="http://schemas.openxmlformats.org/officeDocument/2006/relationships/image" Target="../media/image42.png"/><Relationship Id="rId34" Type="http://schemas.openxmlformats.org/officeDocument/2006/relationships/customXml" Target="../ink/ink43.xml"/><Relationship Id="rId50" Type="http://schemas.openxmlformats.org/officeDocument/2006/relationships/customXml" Target="../ink/ink51.xml"/><Relationship Id="rId55" Type="http://schemas.openxmlformats.org/officeDocument/2006/relationships/image" Target="../media/image50.png"/><Relationship Id="rId76" Type="http://schemas.openxmlformats.org/officeDocument/2006/relationships/customXml" Target="../ink/ink64.xml"/><Relationship Id="rId7" Type="http://schemas.openxmlformats.org/officeDocument/2006/relationships/image" Target="../media/image26.png"/><Relationship Id="rId71" Type="http://schemas.openxmlformats.org/officeDocument/2006/relationships/image" Target="../media/image58.png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37.png"/><Relationship Id="rId24" Type="http://schemas.openxmlformats.org/officeDocument/2006/relationships/customXml" Target="../ink/ink38.xml"/><Relationship Id="rId40" Type="http://schemas.openxmlformats.org/officeDocument/2006/relationships/customXml" Target="../ink/ink46.xml"/><Relationship Id="rId45" Type="http://schemas.openxmlformats.org/officeDocument/2006/relationships/image" Target="../media/image45.png"/><Relationship Id="rId66" Type="http://schemas.openxmlformats.org/officeDocument/2006/relationships/customXml" Target="../ink/ink59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81.xml"/><Relationship Id="rId21" Type="http://schemas.openxmlformats.org/officeDocument/2006/relationships/customXml" Target="../ink/ink78.xml"/><Relationship Id="rId42" Type="http://schemas.openxmlformats.org/officeDocument/2006/relationships/image" Target="../media/image81.png"/><Relationship Id="rId47" Type="http://schemas.openxmlformats.org/officeDocument/2006/relationships/customXml" Target="../ink/ink94.xml"/><Relationship Id="rId63" Type="http://schemas.openxmlformats.org/officeDocument/2006/relationships/image" Target="../media/image90.png"/><Relationship Id="rId68" Type="http://schemas.openxmlformats.org/officeDocument/2006/relationships/image" Target="../media/image92.png"/><Relationship Id="rId16" Type="http://schemas.openxmlformats.org/officeDocument/2006/relationships/image" Target="../media/image70.png"/><Relationship Id="rId11" Type="http://schemas.openxmlformats.org/officeDocument/2006/relationships/customXml" Target="../ink/ink73.xml"/><Relationship Id="rId24" Type="http://schemas.openxmlformats.org/officeDocument/2006/relationships/image" Target="../media/image74.png"/><Relationship Id="rId32" Type="http://schemas.openxmlformats.org/officeDocument/2006/relationships/customXml" Target="../ink/ink85.xml"/><Relationship Id="rId37" Type="http://schemas.openxmlformats.org/officeDocument/2006/relationships/customXml" Target="../ink/ink88.xml"/><Relationship Id="rId40" Type="http://schemas.openxmlformats.org/officeDocument/2006/relationships/image" Target="../media/image80.png"/><Relationship Id="rId45" Type="http://schemas.openxmlformats.org/officeDocument/2006/relationships/customXml" Target="../ink/ink92.xml"/><Relationship Id="rId53" Type="http://schemas.openxmlformats.org/officeDocument/2006/relationships/image" Target="../media/image85.png"/><Relationship Id="rId58" Type="http://schemas.openxmlformats.org/officeDocument/2006/relationships/customXml" Target="../ink/ink100.xml"/><Relationship Id="rId66" Type="http://schemas.openxmlformats.org/officeDocument/2006/relationships/customXml" Target="../ink/ink104.xml"/><Relationship Id="rId74" Type="http://schemas.openxmlformats.org/officeDocument/2006/relationships/customXml" Target="../ink/ink109.xml"/><Relationship Id="rId5" Type="http://schemas.openxmlformats.org/officeDocument/2006/relationships/customXml" Target="../ink/ink70.xml"/><Relationship Id="rId61" Type="http://schemas.openxmlformats.org/officeDocument/2006/relationships/image" Target="../media/image89.png"/><Relationship Id="rId19" Type="http://schemas.openxmlformats.org/officeDocument/2006/relationships/customXml" Target="../ink/ink77.xml"/><Relationship Id="rId14" Type="http://schemas.openxmlformats.org/officeDocument/2006/relationships/image" Target="../media/image69.png"/><Relationship Id="rId22" Type="http://schemas.openxmlformats.org/officeDocument/2006/relationships/image" Target="../media/image73.png"/><Relationship Id="rId27" Type="http://schemas.openxmlformats.org/officeDocument/2006/relationships/customXml" Target="../ink/ink82.xml"/><Relationship Id="rId30" Type="http://schemas.openxmlformats.org/officeDocument/2006/relationships/customXml" Target="../ink/ink84.xml"/><Relationship Id="rId35" Type="http://schemas.openxmlformats.org/officeDocument/2006/relationships/customXml" Target="../ink/ink87.xml"/><Relationship Id="rId43" Type="http://schemas.openxmlformats.org/officeDocument/2006/relationships/customXml" Target="../ink/ink91.xml"/><Relationship Id="rId48" Type="http://schemas.openxmlformats.org/officeDocument/2006/relationships/customXml" Target="../ink/ink95.xml"/><Relationship Id="rId56" Type="http://schemas.openxmlformats.org/officeDocument/2006/relationships/customXml" Target="../ink/ink99.xml"/><Relationship Id="rId64" Type="http://schemas.openxmlformats.org/officeDocument/2006/relationships/customXml" Target="../ink/ink103.xml"/><Relationship Id="rId69" Type="http://schemas.openxmlformats.org/officeDocument/2006/relationships/customXml" Target="../ink/ink106.xml"/><Relationship Id="rId77" Type="http://schemas.openxmlformats.org/officeDocument/2006/relationships/customXml" Target="../ink/ink112.xml"/><Relationship Id="rId8" Type="http://schemas.openxmlformats.org/officeDocument/2006/relationships/image" Target="../media/image66.png"/><Relationship Id="rId51" Type="http://schemas.openxmlformats.org/officeDocument/2006/relationships/image" Target="../media/image84.png"/><Relationship Id="rId72" Type="http://schemas.openxmlformats.org/officeDocument/2006/relationships/image" Target="../media/image94.png"/><Relationship Id="rId3" Type="http://schemas.openxmlformats.org/officeDocument/2006/relationships/customXml" Target="../ink/ink69.xml"/><Relationship Id="rId12" Type="http://schemas.openxmlformats.org/officeDocument/2006/relationships/image" Target="../media/image68.png"/><Relationship Id="rId17" Type="http://schemas.openxmlformats.org/officeDocument/2006/relationships/customXml" Target="../ink/ink76.xml"/><Relationship Id="rId25" Type="http://schemas.openxmlformats.org/officeDocument/2006/relationships/customXml" Target="../ink/ink80.xml"/><Relationship Id="rId33" Type="http://schemas.openxmlformats.org/officeDocument/2006/relationships/image" Target="../media/image77.png"/><Relationship Id="rId38" Type="http://schemas.openxmlformats.org/officeDocument/2006/relationships/image" Target="../media/image79.png"/><Relationship Id="rId46" Type="http://schemas.openxmlformats.org/officeDocument/2006/relationships/customXml" Target="../ink/ink93.xml"/><Relationship Id="rId59" Type="http://schemas.openxmlformats.org/officeDocument/2006/relationships/image" Target="../media/image88.png"/><Relationship Id="rId67" Type="http://schemas.openxmlformats.org/officeDocument/2006/relationships/customXml" Target="../ink/ink105.xml"/><Relationship Id="rId20" Type="http://schemas.openxmlformats.org/officeDocument/2006/relationships/image" Target="../media/image72.png"/><Relationship Id="rId41" Type="http://schemas.openxmlformats.org/officeDocument/2006/relationships/customXml" Target="../ink/ink90.xml"/><Relationship Id="rId54" Type="http://schemas.openxmlformats.org/officeDocument/2006/relationships/customXml" Target="../ink/ink98.xml"/><Relationship Id="rId62" Type="http://schemas.openxmlformats.org/officeDocument/2006/relationships/customXml" Target="../ink/ink102.xml"/><Relationship Id="rId70" Type="http://schemas.openxmlformats.org/officeDocument/2006/relationships/image" Target="../media/image93.png"/><Relationship Id="rId75" Type="http://schemas.openxmlformats.org/officeDocument/2006/relationships/customXml" Target="../ink/ink1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5.png"/><Relationship Id="rId15" Type="http://schemas.openxmlformats.org/officeDocument/2006/relationships/customXml" Target="../ink/ink75.xml"/><Relationship Id="rId23" Type="http://schemas.openxmlformats.org/officeDocument/2006/relationships/customXml" Target="../ink/ink79.xml"/><Relationship Id="rId28" Type="http://schemas.openxmlformats.org/officeDocument/2006/relationships/image" Target="../media/image75.png"/><Relationship Id="rId36" Type="http://schemas.openxmlformats.org/officeDocument/2006/relationships/image" Target="../media/image78.png"/><Relationship Id="rId49" Type="http://schemas.openxmlformats.org/officeDocument/2006/relationships/image" Target="../media/image83.png"/><Relationship Id="rId57" Type="http://schemas.openxmlformats.org/officeDocument/2006/relationships/image" Target="../media/image87.png"/><Relationship Id="rId10" Type="http://schemas.openxmlformats.org/officeDocument/2006/relationships/image" Target="../media/image67.png"/><Relationship Id="rId31" Type="http://schemas.openxmlformats.org/officeDocument/2006/relationships/image" Target="../media/image76.png"/><Relationship Id="rId44" Type="http://schemas.openxmlformats.org/officeDocument/2006/relationships/image" Target="../media/image82.png"/><Relationship Id="rId52" Type="http://schemas.openxmlformats.org/officeDocument/2006/relationships/customXml" Target="../ink/ink97.xml"/><Relationship Id="rId60" Type="http://schemas.openxmlformats.org/officeDocument/2006/relationships/customXml" Target="../ink/ink101.xml"/><Relationship Id="rId65" Type="http://schemas.openxmlformats.org/officeDocument/2006/relationships/image" Target="../media/image91.png"/><Relationship Id="rId73" Type="http://schemas.openxmlformats.org/officeDocument/2006/relationships/customXml" Target="../ink/ink108.xml"/><Relationship Id="rId78" Type="http://schemas.openxmlformats.org/officeDocument/2006/relationships/customXml" Target="../ink/ink113.xml"/><Relationship Id="rId4" Type="http://schemas.openxmlformats.org/officeDocument/2006/relationships/image" Target="../media/image1.png"/><Relationship Id="rId9" Type="http://schemas.openxmlformats.org/officeDocument/2006/relationships/customXml" Target="../ink/ink72.xml"/><Relationship Id="rId13" Type="http://schemas.openxmlformats.org/officeDocument/2006/relationships/customXml" Target="../ink/ink74.xml"/><Relationship Id="rId18" Type="http://schemas.openxmlformats.org/officeDocument/2006/relationships/image" Target="../media/image71.png"/><Relationship Id="rId39" Type="http://schemas.openxmlformats.org/officeDocument/2006/relationships/customXml" Target="../ink/ink89.xml"/><Relationship Id="rId34" Type="http://schemas.openxmlformats.org/officeDocument/2006/relationships/customXml" Target="../ink/ink86.xml"/><Relationship Id="rId50" Type="http://schemas.openxmlformats.org/officeDocument/2006/relationships/customXml" Target="../ink/ink96.xml"/><Relationship Id="rId55" Type="http://schemas.openxmlformats.org/officeDocument/2006/relationships/image" Target="../media/image86.png"/><Relationship Id="rId76" Type="http://schemas.openxmlformats.org/officeDocument/2006/relationships/customXml" Target="../ink/ink111.xml"/><Relationship Id="rId7" Type="http://schemas.openxmlformats.org/officeDocument/2006/relationships/customXml" Target="../ink/ink71.xml"/><Relationship Id="rId71" Type="http://schemas.openxmlformats.org/officeDocument/2006/relationships/customXml" Target="../ink/ink107.xml"/><Relationship Id="rId2" Type="http://schemas.openxmlformats.org/officeDocument/2006/relationships/notesSlide" Target="../notesSlides/notesSlide2.xml"/><Relationship Id="rId29" Type="http://schemas.openxmlformats.org/officeDocument/2006/relationships/customXml" Target="../ink/ink83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05.png"/><Relationship Id="rId21" Type="http://schemas.openxmlformats.org/officeDocument/2006/relationships/customXml" Target="../ink/ink123.xml"/><Relationship Id="rId42" Type="http://schemas.openxmlformats.org/officeDocument/2006/relationships/image" Target="../media/image113.png"/><Relationship Id="rId47" Type="http://schemas.openxmlformats.org/officeDocument/2006/relationships/customXml" Target="../ink/ink136.xml"/><Relationship Id="rId63" Type="http://schemas.openxmlformats.org/officeDocument/2006/relationships/image" Target="../media/image123.png"/><Relationship Id="rId68" Type="http://schemas.openxmlformats.org/officeDocument/2006/relationships/customXml" Target="../ink/ink147.xml"/><Relationship Id="rId84" Type="http://schemas.openxmlformats.org/officeDocument/2006/relationships/customXml" Target="../ink/ink155.xml"/><Relationship Id="rId16" Type="http://schemas.openxmlformats.org/officeDocument/2006/relationships/image" Target="../media/image100.png"/><Relationship Id="rId11" Type="http://schemas.openxmlformats.org/officeDocument/2006/relationships/customXml" Target="../ink/ink118.xml"/><Relationship Id="rId32" Type="http://schemas.openxmlformats.org/officeDocument/2006/relationships/image" Target="../media/image108.png"/><Relationship Id="rId37" Type="http://schemas.openxmlformats.org/officeDocument/2006/relationships/customXml" Target="../ink/ink131.xml"/><Relationship Id="rId53" Type="http://schemas.openxmlformats.org/officeDocument/2006/relationships/image" Target="../media/image118.png"/><Relationship Id="rId58" Type="http://schemas.openxmlformats.org/officeDocument/2006/relationships/customXml" Target="../ink/ink142.xml"/><Relationship Id="rId74" Type="http://schemas.openxmlformats.org/officeDocument/2006/relationships/customXml" Target="../ink/ink150.xml"/><Relationship Id="rId79" Type="http://schemas.openxmlformats.org/officeDocument/2006/relationships/image" Target="../media/image131.png"/><Relationship Id="rId5" Type="http://schemas.openxmlformats.org/officeDocument/2006/relationships/customXml" Target="../ink/ink115.xml"/><Relationship Id="rId19" Type="http://schemas.openxmlformats.org/officeDocument/2006/relationships/customXml" Target="../ink/ink122.xml"/><Relationship Id="rId14" Type="http://schemas.openxmlformats.org/officeDocument/2006/relationships/image" Target="../media/image99.png"/><Relationship Id="rId22" Type="http://schemas.openxmlformats.org/officeDocument/2006/relationships/image" Target="../media/image103.png"/><Relationship Id="rId27" Type="http://schemas.openxmlformats.org/officeDocument/2006/relationships/customXml" Target="../ink/ink126.xml"/><Relationship Id="rId30" Type="http://schemas.openxmlformats.org/officeDocument/2006/relationships/image" Target="../media/image107.png"/><Relationship Id="rId35" Type="http://schemas.openxmlformats.org/officeDocument/2006/relationships/customXml" Target="../ink/ink130.xml"/><Relationship Id="rId43" Type="http://schemas.openxmlformats.org/officeDocument/2006/relationships/customXml" Target="../ink/ink134.xml"/><Relationship Id="rId48" Type="http://schemas.openxmlformats.org/officeDocument/2006/relationships/image" Target="../media/image116.png"/><Relationship Id="rId56" Type="http://schemas.openxmlformats.org/officeDocument/2006/relationships/customXml" Target="../ink/ink141.xml"/><Relationship Id="rId64" Type="http://schemas.openxmlformats.org/officeDocument/2006/relationships/customXml" Target="../ink/ink145.xml"/><Relationship Id="rId69" Type="http://schemas.openxmlformats.org/officeDocument/2006/relationships/image" Target="../media/image126.png"/><Relationship Id="rId77" Type="http://schemas.openxmlformats.org/officeDocument/2006/relationships/image" Target="../media/image130.png"/><Relationship Id="rId8" Type="http://schemas.openxmlformats.org/officeDocument/2006/relationships/image" Target="../media/image96.png"/><Relationship Id="rId51" Type="http://schemas.openxmlformats.org/officeDocument/2006/relationships/customXml" Target="../ink/ink138.xml"/><Relationship Id="rId72" Type="http://schemas.openxmlformats.org/officeDocument/2006/relationships/customXml" Target="../ink/ink149.xml"/><Relationship Id="rId80" Type="http://schemas.openxmlformats.org/officeDocument/2006/relationships/customXml" Target="../ink/ink153.xml"/><Relationship Id="rId85" Type="http://schemas.openxmlformats.org/officeDocument/2006/relationships/image" Target="../media/image134.png"/><Relationship Id="rId3" Type="http://schemas.openxmlformats.org/officeDocument/2006/relationships/customXml" Target="../ink/ink114.xml"/><Relationship Id="rId12" Type="http://schemas.openxmlformats.org/officeDocument/2006/relationships/image" Target="../media/image98.png"/><Relationship Id="rId17" Type="http://schemas.openxmlformats.org/officeDocument/2006/relationships/customXml" Target="../ink/ink121.xml"/><Relationship Id="rId25" Type="http://schemas.openxmlformats.org/officeDocument/2006/relationships/customXml" Target="../ink/ink125.xml"/><Relationship Id="rId33" Type="http://schemas.openxmlformats.org/officeDocument/2006/relationships/customXml" Target="../ink/ink129.xml"/><Relationship Id="rId38" Type="http://schemas.openxmlformats.org/officeDocument/2006/relationships/image" Target="../media/image111.png"/><Relationship Id="rId46" Type="http://schemas.openxmlformats.org/officeDocument/2006/relationships/image" Target="../media/image115.png"/><Relationship Id="rId59" Type="http://schemas.openxmlformats.org/officeDocument/2006/relationships/image" Target="../media/image121.png"/><Relationship Id="rId67" Type="http://schemas.openxmlformats.org/officeDocument/2006/relationships/image" Target="../media/image125.png"/><Relationship Id="rId20" Type="http://schemas.openxmlformats.org/officeDocument/2006/relationships/image" Target="../media/image102.png"/><Relationship Id="rId41" Type="http://schemas.openxmlformats.org/officeDocument/2006/relationships/customXml" Target="../ink/ink133.xml"/><Relationship Id="rId54" Type="http://schemas.openxmlformats.org/officeDocument/2006/relationships/customXml" Target="../ink/ink140.xml"/><Relationship Id="rId62" Type="http://schemas.openxmlformats.org/officeDocument/2006/relationships/customXml" Target="../ink/ink144.xml"/><Relationship Id="rId70" Type="http://schemas.openxmlformats.org/officeDocument/2006/relationships/customXml" Target="../ink/ink148.xml"/><Relationship Id="rId75" Type="http://schemas.openxmlformats.org/officeDocument/2006/relationships/image" Target="../media/image129.png"/><Relationship Id="rId83" Type="http://schemas.openxmlformats.org/officeDocument/2006/relationships/image" Target="../media/image1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5.png"/><Relationship Id="rId15" Type="http://schemas.openxmlformats.org/officeDocument/2006/relationships/customXml" Target="../ink/ink120.xml"/><Relationship Id="rId23" Type="http://schemas.openxmlformats.org/officeDocument/2006/relationships/customXml" Target="../ink/ink124.xml"/><Relationship Id="rId28" Type="http://schemas.openxmlformats.org/officeDocument/2006/relationships/image" Target="../media/image106.png"/><Relationship Id="rId36" Type="http://schemas.openxmlformats.org/officeDocument/2006/relationships/image" Target="../media/image110.png"/><Relationship Id="rId49" Type="http://schemas.openxmlformats.org/officeDocument/2006/relationships/customXml" Target="../ink/ink137.xml"/><Relationship Id="rId57" Type="http://schemas.openxmlformats.org/officeDocument/2006/relationships/image" Target="../media/image120.png"/><Relationship Id="rId10" Type="http://schemas.openxmlformats.org/officeDocument/2006/relationships/image" Target="../media/image97.png"/><Relationship Id="rId31" Type="http://schemas.openxmlformats.org/officeDocument/2006/relationships/customXml" Target="../ink/ink128.xml"/><Relationship Id="rId44" Type="http://schemas.openxmlformats.org/officeDocument/2006/relationships/image" Target="../media/image114.png"/><Relationship Id="rId52" Type="http://schemas.openxmlformats.org/officeDocument/2006/relationships/customXml" Target="../ink/ink139.xml"/><Relationship Id="rId60" Type="http://schemas.openxmlformats.org/officeDocument/2006/relationships/customXml" Target="../ink/ink143.xml"/><Relationship Id="rId65" Type="http://schemas.openxmlformats.org/officeDocument/2006/relationships/image" Target="../media/image124.png"/><Relationship Id="rId73" Type="http://schemas.openxmlformats.org/officeDocument/2006/relationships/image" Target="../media/image128.png"/><Relationship Id="rId78" Type="http://schemas.openxmlformats.org/officeDocument/2006/relationships/customXml" Target="../ink/ink152.xml"/><Relationship Id="rId81" Type="http://schemas.openxmlformats.org/officeDocument/2006/relationships/image" Target="../media/image132.png"/><Relationship Id="rId4" Type="http://schemas.openxmlformats.org/officeDocument/2006/relationships/image" Target="../media/image1.png"/><Relationship Id="rId9" Type="http://schemas.openxmlformats.org/officeDocument/2006/relationships/customXml" Target="../ink/ink117.xml"/><Relationship Id="rId13" Type="http://schemas.openxmlformats.org/officeDocument/2006/relationships/customXml" Target="../ink/ink119.xml"/><Relationship Id="rId18" Type="http://schemas.openxmlformats.org/officeDocument/2006/relationships/image" Target="../media/image101.png"/><Relationship Id="rId39" Type="http://schemas.openxmlformats.org/officeDocument/2006/relationships/customXml" Target="../ink/ink132.xml"/><Relationship Id="rId34" Type="http://schemas.openxmlformats.org/officeDocument/2006/relationships/image" Target="../media/image109.png"/><Relationship Id="rId50" Type="http://schemas.openxmlformats.org/officeDocument/2006/relationships/image" Target="../media/image117.png"/><Relationship Id="rId55" Type="http://schemas.openxmlformats.org/officeDocument/2006/relationships/image" Target="../media/image119.png"/><Relationship Id="rId76" Type="http://schemas.openxmlformats.org/officeDocument/2006/relationships/customXml" Target="../ink/ink151.xml"/><Relationship Id="rId7" Type="http://schemas.openxmlformats.org/officeDocument/2006/relationships/customXml" Target="../ink/ink116.xml"/><Relationship Id="rId71" Type="http://schemas.openxmlformats.org/officeDocument/2006/relationships/image" Target="../media/image127.png"/><Relationship Id="rId2" Type="http://schemas.openxmlformats.org/officeDocument/2006/relationships/notesSlide" Target="../notesSlides/notesSlide3.xml"/><Relationship Id="rId29" Type="http://schemas.openxmlformats.org/officeDocument/2006/relationships/customXml" Target="../ink/ink127.xml"/><Relationship Id="rId24" Type="http://schemas.openxmlformats.org/officeDocument/2006/relationships/image" Target="../media/image104.png"/><Relationship Id="rId40" Type="http://schemas.openxmlformats.org/officeDocument/2006/relationships/image" Target="../media/image112.png"/><Relationship Id="rId45" Type="http://schemas.openxmlformats.org/officeDocument/2006/relationships/customXml" Target="../ink/ink135.xml"/><Relationship Id="rId66" Type="http://schemas.openxmlformats.org/officeDocument/2006/relationships/customXml" Target="../ink/ink146.xml"/><Relationship Id="rId61" Type="http://schemas.openxmlformats.org/officeDocument/2006/relationships/image" Target="../media/image122.png"/><Relationship Id="rId82" Type="http://schemas.openxmlformats.org/officeDocument/2006/relationships/customXml" Target="../ink/ink154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68.xml"/><Relationship Id="rId21" Type="http://schemas.openxmlformats.org/officeDocument/2006/relationships/image" Target="../media/image143.png"/><Relationship Id="rId42" Type="http://schemas.openxmlformats.org/officeDocument/2006/relationships/customXml" Target="../ink/ink176.xml"/><Relationship Id="rId47" Type="http://schemas.openxmlformats.org/officeDocument/2006/relationships/image" Target="../media/image156.png"/><Relationship Id="rId63" Type="http://schemas.openxmlformats.org/officeDocument/2006/relationships/image" Target="../media/image164.png"/><Relationship Id="rId68" Type="http://schemas.openxmlformats.org/officeDocument/2006/relationships/customXml" Target="../ink/ink189.xml"/><Relationship Id="rId84" Type="http://schemas.openxmlformats.org/officeDocument/2006/relationships/customXml" Target="../ink/ink197.xml"/><Relationship Id="rId16" Type="http://schemas.openxmlformats.org/officeDocument/2006/relationships/customXml" Target="../ink/ink163.xml"/><Relationship Id="rId11" Type="http://schemas.openxmlformats.org/officeDocument/2006/relationships/image" Target="../media/image138.png"/><Relationship Id="rId32" Type="http://schemas.openxmlformats.org/officeDocument/2006/relationships/customXml" Target="../ink/ink171.xml"/><Relationship Id="rId37" Type="http://schemas.openxmlformats.org/officeDocument/2006/relationships/image" Target="../media/image151.png"/><Relationship Id="rId53" Type="http://schemas.openxmlformats.org/officeDocument/2006/relationships/image" Target="../media/image159.png"/><Relationship Id="rId58" Type="http://schemas.openxmlformats.org/officeDocument/2006/relationships/customXml" Target="../ink/ink184.xml"/><Relationship Id="rId74" Type="http://schemas.openxmlformats.org/officeDocument/2006/relationships/customXml" Target="../ink/ink192.xml"/><Relationship Id="rId79" Type="http://schemas.openxmlformats.org/officeDocument/2006/relationships/image" Target="../media/image172.png"/><Relationship Id="rId5" Type="http://schemas.openxmlformats.org/officeDocument/2006/relationships/image" Target="../media/image135.png"/><Relationship Id="rId19" Type="http://schemas.openxmlformats.org/officeDocument/2006/relationships/image" Target="../media/image142.png"/><Relationship Id="rId14" Type="http://schemas.openxmlformats.org/officeDocument/2006/relationships/customXml" Target="../ink/ink162.xml"/><Relationship Id="rId22" Type="http://schemas.openxmlformats.org/officeDocument/2006/relationships/customXml" Target="../ink/ink166.xml"/><Relationship Id="rId27" Type="http://schemas.openxmlformats.org/officeDocument/2006/relationships/image" Target="../media/image146.png"/><Relationship Id="rId30" Type="http://schemas.openxmlformats.org/officeDocument/2006/relationships/customXml" Target="../ink/ink170.xml"/><Relationship Id="rId35" Type="http://schemas.openxmlformats.org/officeDocument/2006/relationships/image" Target="../media/image150.png"/><Relationship Id="rId43" Type="http://schemas.openxmlformats.org/officeDocument/2006/relationships/image" Target="../media/image154.png"/><Relationship Id="rId48" Type="http://schemas.openxmlformats.org/officeDocument/2006/relationships/customXml" Target="../ink/ink179.xml"/><Relationship Id="rId56" Type="http://schemas.openxmlformats.org/officeDocument/2006/relationships/customXml" Target="../ink/ink183.xml"/><Relationship Id="rId64" Type="http://schemas.openxmlformats.org/officeDocument/2006/relationships/customXml" Target="../ink/ink187.xml"/><Relationship Id="rId69" Type="http://schemas.openxmlformats.org/officeDocument/2006/relationships/image" Target="../media/image167.png"/><Relationship Id="rId77" Type="http://schemas.openxmlformats.org/officeDocument/2006/relationships/image" Target="../media/image171.png"/><Relationship Id="rId8" Type="http://schemas.openxmlformats.org/officeDocument/2006/relationships/customXml" Target="../ink/ink159.xml"/><Relationship Id="rId51" Type="http://schemas.openxmlformats.org/officeDocument/2006/relationships/image" Target="../media/image158.png"/><Relationship Id="rId72" Type="http://schemas.openxmlformats.org/officeDocument/2006/relationships/customXml" Target="../ink/ink191.xml"/><Relationship Id="rId80" Type="http://schemas.openxmlformats.org/officeDocument/2006/relationships/customXml" Target="../ink/ink195.xml"/><Relationship Id="rId85" Type="http://schemas.openxmlformats.org/officeDocument/2006/relationships/image" Target="../media/image175.png"/><Relationship Id="rId3" Type="http://schemas.openxmlformats.org/officeDocument/2006/relationships/image" Target="../media/image1.png"/><Relationship Id="rId12" Type="http://schemas.openxmlformats.org/officeDocument/2006/relationships/customXml" Target="../ink/ink161.xml"/><Relationship Id="rId17" Type="http://schemas.openxmlformats.org/officeDocument/2006/relationships/image" Target="../media/image141.png"/><Relationship Id="rId25" Type="http://schemas.openxmlformats.org/officeDocument/2006/relationships/image" Target="../media/image145.png"/><Relationship Id="rId33" Type="http://schemas.openxmlformats.org/officeDocument/2006/relationships/image" Target="../media/image149.png"/><Relationship Id="rId38" Type="http://schemas.openxmlformats.org/officeDocument/2006/relationships/customXml" Target="../ink/ink174.xml"/><Relationship Id="rId46" Type="http://schemas.openxmlformats.org/officeDocument/2006/relationships/customXml" Target="../ink/ink178.xml"/><Relationship Id="rId59" Type="http://schemas.openxmlformats.org/officeDocument/2006/relationships/image" Target="../media/image162.png"/><Relationship Id="rId67" Type="http://schemas.openxmlformats.org/officeDocument/2006/relationships/image" Target="../media/image166.png"/><Relationship Id="rId20" Type="http://schemas.openxmlformats.org/officeDocument/2006/relationships/customXml" Target="../ink/ink165.xml"/><Relationship Id="rId41" Type="http://schemas.openxmlformats.org/officeDocument/2006/relationships/image" Target="../media/image153.png"/><Relationship Id="rId54" Type="http://schemas.openxmlformats.org/officeDocument/2006/relationships/customXml" Target="../ink/ink182.xml"/><Relationship Id="rId62" Type="http://schemas.openxmlformats.org/officeDocument/2006/relationships/customXml" Target="../ink/ink186.xml"/><Relationship Id="rId70" Type="http://schemas.openxmlformats.org/officeDocument/2006/relationships/customXml" Target="../ink/ink190.xml"/><Relationship Id="rId75" Type="http://schemas.openxmlformats.org/officeDocument/2006/relationships/image" Target="../media/image170.png"/><Relationship Id="rId83" Type="http://schemas.openxmlformats.org/officeDocument/2006/relationships/image" Target="../media/image174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58.xml"/><Relationship Id="rId15" Type="http://schemas.openxmlformats.org/officeDocument/2006/relationships/image" Target="../media/image140.png"/><Relationship Id="rId23" Type="http://schemas.openxmlformats.org/officeDocument/2006/relationships/image" Target="../media/image144.png"/><Relationship Id="rId28" Type="http://schemas.openxmlformats.org/officeDocument/2006/relationships/customXml" Target="../ink/ink169.xml"/><Relationship Id="rId36" Type="http://schemas.openxmlformats.org/officeDocument/2006/relationships/customXml" Target="../ink/ink173.xml"/><Relationship Id="rId49" Type="http://schemas.openxmlformats.org/officeDocument/2006/relationships/image" Target="../media/image157.png"/><Relationship Id="rId57" Type="http://schemas.openxmlformats.org/officeDocument/2006/relationships/image" Target="../media/image161.png"/><Relationship Id="rId10" Type="http://schemas.openxmlformats.org/officeDocument/2006/relationships/customXml" Target="../ink/ink160.xml"/><Relationship Id="rId31" Type="http://schemas.openxmlformats.org/officeDocument/2006/relationships/image" Target="../media/image148.png"/><Relationship Id="rId44" Type="http://schemas.openxmlformats.org/officeDocument/2006/relationships/customXml" Target="../ink/ink177.xml"/><Relationship Id="rId52" Type="http://schemas.openxmlformats.org/officeDocument/2006/relationships/customXml" Target="../ink/ink181.xml"/><Relationship Id="rId60" Type="http://schemas.openxmlformats.org/officeDocument/2006/relationships/customXml" Target="../ink/ink185.xml"/><Relationship Id="rId65" Type="http://schemas.openxmlformats.org/officeDocument/2006/relationships/image" Target="../media/image165.png"/><Relationship Id="rId73" Type="http://schemas.openxmlformats.org/officeDocument/2006/relationships/image" Target="../media/image169.png"/><Relationship Id="rId78" Type="http://schemas.openxmlformats.org/officeDocument/2006/relationships/customXml" Target="../ink/ink194.xml"/><Relationship Id="rId81" Type="http://schemas.openxmlformats.org/officeDocument/2006/relationships/image" Target="../media/image173.png"/><Relationship Id="rId4" Type="http://schemas.openxmlformats.org/officeDocument/2006/relationships/customXml" Target="../ink/ink157.xml"/><Relationship Id="rId9" Type="http://schemas.openxmlformats.org/officeDocument/2006/relationships/image" Target="../media/image137.png"/><Relationship Id="rId13" Type="http://schemas.openxmlformats.org/officeDocument/2006/relationships/image" Target="../media/image139.png"/><Relationship Id="rId18" Type="http://schemas.openxmlformats.org/officeDocument/2006/relationships/customXml" Target="../ink/ink164.xml"/><Relationship Id="rId39" Type="http://schemas.openxmlformats.org/officeDocument/2006/relationships/image" Target="../media/image152.png"/><Relationship Id="rId34" Type="http://schemas.openxmlformats.org/officeDocument/2006/relationships/customXml" Target="../ink/ink172.xml"/><Relationship Id="rId50" Type="http://schemas.openxmlformats.org/officeDocument/2006/relationships/customXml" Target="../ink/ink180.xml"/><Relationship Id="rId55" Type="http://schemas.openxmlformats.org/officeDocument/2006/relationships/image" Target="../media/image160.png"/><Relationship Id="rId76" Type="http://schemas.openxmlformats.org/officeDocument/2006/relationships/customXml" Target="../ink/ink193.xml"/><Relationship Id="rId7" Type="http://schemas.openxmlformats.org/officeDocument/2006/relationships/image" Target="../media/image136.png"/><Relationship Id="rId71" Type="http://schemas.openxmlformats.org/officeDocument/2006/relationships/image" Target="../media/image168.png"/><Relationship Id="rId2" Type="http://schemas.openxmlformats.org/officeDocument/2006/relationships/customXml" Target="../ink/ink156.xml"/><Relationship Id="rId29" Type="http://schemas.openxmlformats.org/officeDocument/2006/relationships/image" Target="../media/image147.png"/><Relationship Id="rId24" Type="http://schemas.openxmlformats.org/officeDocument/2006/relationships/customXml" Target="../ink/ink167.xml"/><Relationship Id="rId40" Type="http://schemas.openxmlformats.org/officeDocument/2006/relationships/customXml" Target="../ink/ink175.xml"/><Relationship Id="rId45" Type="http://schemas.openxmlformats.org/officeDocument/2006/relationships/image" Target="../media/image155.png"/><Relationship Id="rId66" Type="http://schemas.openxmlformats.org/officeDocument/2006/relationships/customXml" Target="../ink/ink188.xml"/><Relationship Id="rId61" Type="http://schemas.openxmlformats.org/officeDocument/2006/relationships/image" Target="../media/image163.png"/><Relationship Id="rId82" Type="http://schemas.openxmlformats.org/officeDocument/2006/relationships/customXml" Target="../ink/ink196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46.png"/><Relationship Id="rId21" Type="http://schemas.openxmlformats.org/officeDocument/2006/relationships/customXml" Target="../ink/ink207.xml"/><Relationship Id="rId42" Type="http://schemas.openxmlformats.org/officeDocument/2006/relationships/image" Target="../media/image154.png"/><Relationship Id="rId47" Type="http://schemas.openxmlformats.org/officeDocument/2006/relationships/customXml" Target="../ink/ink220.xml"/><Relationship Id="rId63" Type="http://schemas.openxmlformats.org/officeDocument/2006/relationships/customXml" Target="../ink/ink228.xml"/><Relationship Id="rId68" Type="http://schemas.openxmlformats.org/officeDocument/2006/relationships/image" Target="../media/image167.png"/><Relationship Id="rId84" Type="http://schemas.openxmlformats.org/officeDocument/2006/relationships/image" Target="../media/image175.png"/><Relationship Id="rId16" Type="http://schemas.openxmlformats.org/officeDocument/2006/relationships/image" Target="../media/image141.png"/><Relationship Id="rId11" Type="http://schemas.openxmlformats.org/officeDocument/2006/relationships/customXml" Target="../ink/ink202.xml"/><Relationship Id="rId32" Type="http://schemas.openxmlformats.org/officeDocument/2006/relationships/image" Target="../media/image149.png"/><Relationship Id="rId37" Type="http://schemas.openxmlformats.org/officeDocument/2006/relationships/customXml" Target="../ink/ink215.xml"/><Relationship Id="rId53" Type="http://schemas.openxmlformats.org/officeDocument/2006/relationships/customXml" Target="../ink/ink223.xml"/><Relationship Id="rId58" Type="http://schemas.openxmlformats.org/officeDocument/2006/relationships/image" Target="../media/image162.png"/><Relationship Id="rId74" Type="http://schemas.openxmlformats.org/officeDocument/2006/relationships/image" Target="../media/image170.png"/><Relationship Id="rId79" Type="http://schemas.openxmlformats.org/officeDocument/2006/relationships/customXml" Target="../ink/ink236.xml"/><Relationship Id="rId5" Type="http://schemas.openxmlformats.org/officeDocument/2006/relationships/customXml" Target="../ink/ink199.xml"/><Relationship Id="rId61" Type="http://schemas.openxmlformats.org/officeDocument/2006/relationships/customXml" Target="../ink/ink227.xml"/><Relationship Id="rId82" Type="http://schemas.openxmlformats.org/officeDocument/2006/relationships/image" Target="../media/image174.png"/><Relationship Id="rId19" Type="http://schemas.openxmlformats.org/officeDocument/2006/relationships/customXml" Target="../ink/ink206.xml"/><Relationship Id="rId14" Type="http://schemas.openxmlformats.org/officeDocument/2006/relationships/image" Target="../media/image140.png"/><Relationship Id="rId22" Type="http://schemas.openxmlformats.org/officeDocument/2006/relationships/image" Target="../media/image144.png"/><Relationship Id="rId27" Type="http://schemas.openxmlformats.org/officeDocument/2006/relationships/customXml" Target="../ink/ink210.xml"/><Relationship Id="rId30" Type="http://schemas.openxmlformats.org/officeDocument/2006/relationships/image" Target="../media/image148.png"/><Relationship Id="rId35" Type="http://schemas.openxmlformats.org/officeDocument/2006/relationships/customXml" Target="../ink/ink214.xml"/><Relationship Id="rId43" Type="http://schemas.openxmlformats.org/officeDocument/2006/relationships/customXml" Target="../ink/ink218.xml"/><Relationship Id="rId48" Type="http://schemas.openxmlformats.org/officeDocument/2006/relationships/image" Target="../media/image157.png"/><Relationship Id="rId56" Type="http://schemas.openxmlformats.org/officeDocument/2006/relationships/image" Target="../media/image161.png"/><Relationship Id="rId64" Type="http://schemas.openxmlformats.org/officeDocument/2006/relationships/image" Target="../media/image165.png"/><Relationship Id="rId69" Type="http://schemas.openxmlformats.org/officeDocument/2006/relationships/customXml" Target="../ink/ink231.xml"/><Relationship Id="rId77" Type="http://schemas.openxmlformats.org/officeDocument/2006/relationships/customXml" Target="../ink/ink235.xml"/><Relationship Id="rId8" Type="http://schemas.openxmlformats.org/officeDocument/2006/relationships/image" Target="../media/image137.png"/><Relationship Id="rId51" Type="http://schemas.openxmlformats.org/officeDocument/2006/relationships/customXml" Target="../ink/ink222.xml"/><Relationship Id="rId72" Type="http://schemas.openxmlformats.org/officeDocument/2006/relationships/image" Target="../media/image169.png"/><Relationship Id="rId80" Type="http://schemas.openxmlformats.org/officeDocument/2006/relationships/image" Target="../media/image173.png"/><Relationship Id="rId3" Type="http://schemas.openxmlformats.org/officeDocument/2006/relationships/customXml" Target="../ink/ink198.xml"/><Relationship Id="rId12" Type="http://schemas.openxmlformats.org/officeDocument/2006/relationships/image" Target="../media/image139.png"/><Relationship Id="rId17" Type="http://schemas.openxmlformats.org/officeDocument/2006/relationships/customXml" Target="../ink/ink205.xml"/><Relationship Id="rId25" Type="http://schemas.openxmlformats.org/officeDocument/2006/relationships/customXml" Target="../ink/ink209.xml"/><Relationship Id="rId33" Type="http://schemas.openxmlformats.org/officeDocument/2006/relationships/customXml" Target="../ink/ink213.xml"/><Relationship Id="rId38" Type="http://schemas.openxmlformats.org/officeDocument/2006/relationships/image" Target="../media/image152.png"/><Relationship Id="rId46" Type="http://schemas.openxmlformats.org/officeDocument/2006/relationships/image" Target="../media/image156.png"/><Relationship Id="rId59" Type="http://schemas.openxmlformats.org/officeDocument/2006/relationships/customXml" Target="../ink/ink226.xml"/><Relationship Id="rId67" Type="http://schemas.openxmlformats.org/officeDocument/2006/relationships/customXml" Target="../ink/ink230.xml"/><Relationship Id="rId20" Type="http://schemas.openxmlformats.org/officeDocument/2006/relationships/image" Target="../media/image143.png"/><Relationship Id="rId41" Type="http://schemas.openxmlformats.org/officeDocument/2006/relationships/customXml" Target="../ink/ink217.xml"/><Relationship Id="rId54" Type="http://schemas.openxmlformats.org/officeDocument/2006/relationships/image" Target="../media/image160.png"/><Relationship Id="rId62" Type="http://schemas.openxmlformats.org/officeDocument/2006/relationships/image" Target="../media/image164.png"/><Relationship Id="rId70" Type="http://schemas.openxmlformats.org/officeDocument/2006/relationships/image" Target="../media/image168.png"/><Relationship Id="rId75" Type="http://schemas.openxmlformats.org/officeDocument/2006/relationships/customXml" Target="../ink/ink234.xml"/><Relationship Id="rId83" Type="http://schemas.openxmlformats.org/officeDocument/2006/relationships/customXml" Target="../ink/ink23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6.png"/><Relationship Id="rId15" Type="http://schemas.openxmlformats.org/officeDocument/2006/relationships/customXml" Target="../ink/ink204.xml"/><Relationship Id="rId23" Type="http://schemas.openxmlformats.org/officeDocument/2006/relationships/customXml" Target="../ink/ink208.xml"/><Relationship Id="rId28" Type="http://schemas.openxmlformats.org/officeDocument/2006/relationships/image" Target="../media/image147.png"/><Relationship Id="rId36" Type="http://schemas.openxmlformats.org/officeDocument/2006/relationships/image" Target="../media/image151.png"/><Relationship Id="rId49" Type="http://schemas.openxmlformats.org/officeDocument/2006/relationships/customXml" Target="../ink/ink221.xml"/><Relationship Id="rId57" Type="http://schemas.openxmlformats.org/officeDocument/2006/relationships/customXml" Target="../ink/ink225.xml"/><Relationship Id="rId10" Type="http://schemas.openxmlformats.org/officeDocument/2006/relationships/image" Target="../media/image138.png"/><Relationship Id="rId31" Type="http://schemas.openxmlformats.org/officeDocument/2006/relationships/customXml" Target="../ink/ink212.xml"/><Relationship Id="rId44" Type="http://schemas.openxmlformats.org/officeDocument/2006/relationships/image" Target="../media/image155.png"/><Relationship Id="rId52" Type="http://schemas.openxmlformats.org/officeDocument/2006/relationships/image" Target="../media/image159.png"/><Relationship Id="rId60" Type="http://schemas.openxmlformats.org/officeDocument/2006/relationships/image" Target="../media/image163.png"/><Relationship Id="rId65" Type="http://schemas.openxmlformats.org/officeDocument/2006/relationships/customXml" Target="../ink/ink229.xml"/><Relationship Id="rId73" Type="http://schemas.openxmlformats.org/officeDocument/2006/relationships/customXml" Target="../ink/ink233.xml"/><Relationship Id="rId78" Type="http://schemas.openxmlformats.org/officeDocument/2006/relationships/image" Target="../media/image172.png"/><Relationship Id="rId81" Type="http://schemas.openxmlformats.org/officeDocument/2006/relationships/customXml" Target="../ink/ink237.xml"/><Relationship Id="rId4" Type="http://schemas.openxmlformats.org/officeDocument/2006/relationships/image" Target="../media/image1.png"/><Relationship Id="rId9" Type="http://schemas.openxmlformats.org/officeDocument/2006/relationships/customXml" Target="../ink/ink201.xml"/><Relationship Id="rId13" Type="http://schemas.openxmlformats.org/officeDocument/2006/relationships/customXml" Target="../ink/ink203.xml"/><Relationship Id="rId18" Type="http://schemas.openxmlformats.org/officeDocument/2006/relationships/image" Target="../media/image142.png"/><Relationship Id="rId39" Type="http://schemas.openxmlformats.org/officeDocument/2006/relationships/customXml" Target="../ink/ink216.xml"/><Relationship Id="rId34" Type="http://schemas.openxmlformats.org/officeDocument/2006/relationships/image" Target="../media/image150.png"/><Relationship Id="rId50" Type="http://schemas.openxmlformats.org/officeDocument/2006/relationships/image" Target="../media/image158.png"/><Relationship Id="rId55" Type="http://schemas.openxmlformats.org/officeDocument/2006/relationships/customXml" Target="../ink/ink224.xml"/><Relationship Id="rId76" Type="http://schemas.openxmlformats.org/officeDocument/2006/relationships/image" Target="../media/image171.png"/><Relationship Id="rId7" Type="http://schemas.openxmlformats.org/officeDocument/2006/relationships/customXml" Target="../ink/ink200.xml"/><Relationship Id="rId71" Type="http://schemas.openxmlformats.org/officeDocument/2006/relationships/customXml" Target="../ink/ink232.xml"/><Relationship Id="rId2" Type="http://schemas.openxmlformats.org/officeDocument/2006/relationships/notesSlide" Target="../notesSlides/notesSlide4.xml"/><Relationship Id="rId29" Type="http://schemas.openxmlformats.org/officeDocument/2006/relationships/customXml" Target="../ink/ink211.xml"/><Relationship Id="rId24" Type="http://schemas.openxmlformats.org/officeDocument/2006/relationships/image" Target="../media/image145.png"/><Relationship Id="rId40" Type="http://schemas.openxmlformats.org/officeDocument/2006/relationships/image" Target="../media/image153.png"/><Relationship Id="rId45" Type="http://schemas.openxmlformats.org/officeDocument/2006/relationships/customXml" Target="../ink/ink219.xml"/><Relationship Id="rId66" Type="http://schemas.openxmlformats.org/officeDocument/2006/relationships/image" Target="../media/image166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46.png"/><Relationship Id="rId21" Type="http://schemas.openxmlformats.org/officeDocument/2006/relationships/customXml" Target="../ink/ink248.xml"/><Relationship Id="rId42" Type="http://schemas.openxmlformats.org/officeDocument/2006/relationships/image" Target="../media/image154.png"/><Relationship Id="rId47" Type="http://schemas.openxmlformats.org/officeDocument/2006/relationships/customXml" Target="../ink/ink261.xml"/><Relationship Id="rId63" Type="http://schemas.openxmlformats.org/officeDocument/2006/relationships/customXml" Target="../ink/ink269.xml"/><Relationship Id="rId68" Type="http://schemas.openxmlformats.org/officeDocument/2006/relationships/image" Target="../media/image167.png"/><Relationship Id="rId84" Type="http://schemas.openxmlformats.org/officeDocument/2006/relationships/image" Target="../media/image175.png"/><Relationship Id="rId16" Type="http://schemas.openxmlformats.org/officeDocument/2006/relationships/image" Target="../media/image141.png"/><Relationship Id="rId11" Type="http://schemas.openxmlformats.org/officeDocument/2006/relationships/customXml" Target="../ink/ink243.xml"/><Relationship Id="rId32" Type="http://schemas.openxmlformats.org/officeDocument/2006/relationships/image" Target="../media/image149.png"/><Relationship Id="rId37" Type="http://schemas.openxmlformats.org/officeDocument/2006/relationships/customXml" Target="../ink/ink256.xml"/><Relationship Id="rId53" Type="http://schemas.openxmlformats.org/officeDocument/2006/relationships/customXml" Target="../ink/ink264.xml"/><Relationship Id="rId58" Type="http://schemas.openxmlformats.org/officeDocument/2006/relationships/image" Target="../media/image162.png"/><Relationship Id="rId74" Type="http://schemas.openxmlformats.org/officeDocument/2006/relationships/image" Target="../media/image170.png"/><Relationship Id="rId79" Type="http://schemas.openxmlformats.org/officeDocument/2006/relationships/customXml" Target="../ink/ink277.xml"/><Relationship Id="rId5" Type="http://schemas.openxmlformats.org/officeDocument/2006/relationships/customXml" Target="../ink/ink240.xml"/><Relationship Id="rId61" Type="http://schemas.openxmlformats.org/officeDocument/2006/relationships/customXml" Target="../ink/ink268.xml"/><Relationship Id="rId82" Type="http://schemas.openxmlformats.org/officeDocument/2006/relationships/image" Target="../media/image174.png"/><Relationship Id="rId19" Type="http://schemas.openxmlformats.org/officeDocument/2006/relationships/customXml" Target="../ink/ink247.xml"/><Relationship Id="rId14" Type="http://schemas.openxmlformats.org/officeDocument/2006/relationships/image" Target="../media/image140.png"/><Relationship Id="rId22" Type="http://schemas.openxmlformats.org/officeDocument/2006/relationships/image" Target="../media/image144.png"/><Relationship Id="rId27" Type="http://schemas.openxmlformats.org/officeDocument/2006/relationships/customXml" Target="../ink/ink251.xml"/><Relationship Id="rId30" Type="http://schemas.openxmlformats.org/officeDocument/2006/relationships/image" Target="../media/image148.png"/><Relationship Id="rId35" Type="http://schemas.openxmlformats.org/officeDocument/2006/relationships/customXml" Target="../ink/ink255.xml"/><Relationship Id="rId43" Type="http://schemas.openxmlformats.org/officeDocument/2006/relationships/customXml" Target="../ink/ink259.xml"/><Relationship Id="rId48" Type="http://schemas.openxmlformats.org/officeDocument/2006/relationships/image" Target="../media/image157.png"/><Relationship Id="rId56" Type="http://schemas.openxmlformats.org/officeDocument/2006/relationships/image" Target="../media/image161.png"/><Relationship Id="rId64" Type="http://schemas.openxmlformats.org/officeDocument/2006/relationships/image" Target="../media/image165.png"/><Relationship Id="rId69" Type="http://schemas.openxmlformats.org/officeDocument/2006/relationships/customXml" Target="../ink/ink272.xml"/><Relationship Id="rId77" Type="http://schemas.openxmlformats.org/officeDocument/2006/relationships/customXml" Target="../ink/ink276.xml"/><Relationship Id="rId8" Type="http://schemas.openxmlformats.org/officeDocument/2006/relationships/image" Target="../media/image137.png"/><Relationship Id="rId51" Type="http://schemas.openxmlformats.org/officeDocument/2006/relationships/customXml" Target="../ink/ink263.xml"/><Relationship Id="rId72" Type="http://schemas.openxmlformats.org/officeDocument/2006/relationships/image" Target="../media/image169.png"/><Relationship Id="rId80" Type="http://schemas.openxmlformats.org/officeDocument/2006/relationships/image" Target="../media/image173.png"/><Relationship Id="rId3" Type="http://schemas.openxmlformats.org/officeDocument/2006/relationships/customXml" Target="../ink/ink239.xml"/><Relationship Id="rId12" Type="http://schemas.openxmlformats.org/officeDocument/2006/relationships/image" Target="../media/image139.png"/><Relationship Id="rId17" Type="http://schemas.openxmlformats.org/officeDocument/2006/relationships/customXml" Target="../ink/ink246.xml"/><Relationship Id="rId25" Type="http://schemas.openxmlformats.org/officeDocument/2006/relationships/customXml" Target="../ink/ink250.xml"/><Relationship Id="rId33" Type="http://schemas.openxmlformats.org/officeDocument/2006/relationships/customXml" Target="../ink/ink254.xml"/><Relationship Id="rId38" Type="http://schemas.openxmlformats.org/officeDocument/2006/relationships/image" Target="../media/image152.png"/><Relationship Id="rId46" Type="http://schemas.openxmlformats.org/officeDocument/2006/relationships/image" Target="../media/image156.png"/><Relationship Id="rId59" Type="http://schemas.openxmlformats.org/officeDocument/2006/relationships/customXml" Target="../ink/ink267.xml"/><Relationship Id="rId67" Type="http://schemas.openxmlformats.org/officeDocument/2006/relationships/customXml" Target="../ink/ink271.xml"/><Relationship Id="rId20" Type="http://schemas.openxmlformats.org/officeDocument/2006/relationships/image" Target="../media/image143.png"/><Relationship Id="rId41" Type="http://schemas.openxmlformats.org/officeDocument/2006/relationships/customXml" Target="../ink/ink258.xml"/><Relationship Id="rId54" Type="http://schemas.openxmlformats.org/officeDocument/2006/relationships/image" Target="../media/image160.png"/><Relationship Id="rId62" Type="http://schemas.openxmlformats.org/officeDocument/2006/relationships/image" Target="../media/image164.png"/><Relationship Id="rId70" Type="http://schemas.openxmlformats.org/officeDocument/2006/relationships/image" Target="../media/image168.png"/><Relationship Id="rId75" Type="http://schemas.openxmlformats.org/officeDocument/2006/relationships/customXml" Target="../ink/ink275.xml"/><Relationship Id="rId83" Type="http://schemas.openxmlformats.org/officeDocument/2006/relationships/customXml" Target="../ink/ink27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6.png"/><Relationship Id="rId15" Type="http://schemas.openxmlformats.org/officeDocument/2006/relationships/customXml" Target="../ink/ink245.xml"/><Relationship Id="rId23" Type="http://schemas.openxmlformats.org/officeDocument/2006/relationships/customXml" Target="../ink/ink249.xml"/><Relationship Id="rId28" Type="http://schemas.openxmlformats.org/officeDocument/2006/relationships/image" Target="../media/image147.png"/><Relationship Id="rId36" Type="http://schemas.openxmlformats.org/officeDocument/2006/relationships/image" Target="../media/image151.png"/><Relationship Id="rId49" Type="http://schemas.openxmlformats.org/officeDocument/2006/relationships/customXml" Target="../ink/ink262.xml"/><Relationship Id="rId57" Type="http://schemas.openxmlformats.org/officeDocument/2006/relationships/customXml" Target="../ink/ink266.xml"/><Relationship Id="rId10" Type="http://schemas.openxmlformats.org/officeDocument/2006/relationships/image" Target="../media/image138.png"/><Relationship Id="rId31" Type="http://schemas.openxmlformats.org/officeDocument/2006/relationships/customXml" Target="../ink/ink253.xml"/><Relationship Id="rId44" Type="http://schemas.openxmlformats.org/officeDocument/2006/relationships/image" Target="../media/image155.png"/><Relationship Id="rId52" Type="http://schemas.openxmlformats.org/officeDocument/2006/relationships/image" Target="../media/image159.png"/><Relationship Id="rId60" Type="http://schemas.openxmlformats.org/officeDocument/2006/relationships/image" Target="../media/image163.png"/><Relationship Id="rId65" Type="http://schemas.openxmlformats.org/officeDocument/2006/relationships/customXml" Target="../ink/ink270.xml"/><Relationship Id="rId73" Type="http://schemas.openxmlformats.org/officeDocument/2006/relationships/customXml" Target="../ink/ink274.xml"/><Relationship Id="rId78" Type="http://schemas.openxmlformats.org/officeDocument/2006/relationships/image" Target="../media/image172.png"/><Relationship Id="rId81" Type="http://schemas.openxmlformats.org/officeDocument/2006/relationships/customXml" Target="../ink/ink278.xml"/><Relationship Id="rId4" Type="http://schemas.openxmlformats.org/officeDocument/2006/relationships/image" Target="../media/image1.png"/><Relationship Id="rId9" Type="http://schemas.openxmlformats.org/officeDocument/2006/relationships/customXml" Target="../ink/ink242.xml"/><Relationship Id="rId13" Type="http://schemas.openxmlformats.org/officeDocument/2006/relationships/customXml" Target="../ink/ink244.xml"/><Relationship Id="rId18" Type="http://schemas.openxmlformats.org/officeDocument/2006/relationships/image" Target="../media/image142.png"/><Relationship Id="rId39" Type="http://schemas.openxmlformats.org/officeDocument/2006/relationships/customXml" Target="../ink/ink257.xml"/><Relationship Id="rId34" Type="http://schemas.openxmlformats.org/officeDocument/2006/relationships/image" Target="../media/image150.png"/><Relationship Id="rId50" Type="http://schemas.openxmlformats.org/officeDocument/2006/relationships/image" Target="../media/image158.png"/><Relationship Id="rId55" Type="http://schemas.openxmlformats.org/officeDocument/2006/relationships/customXml" Target="../ink/ink265.xml"/><Relationship Id="rId76" Type="http://schemas.openxmlformats.org/officeDocument/2006/relationships/image" Target="../media/image171.png"/><Relationship Id="rId7" Type="http://schemas.openxmlformats.org/officeDocument/2006/relationships/customXml" Target="../ink/ink241.xml"/><Relationship Id="rId71" Type="http://schemas.openxmlformats.org/officeDocument/2006/relationships/customXml" Target="../ink/ink273.xml"/><Relationship Id="rId2" Type="http://schemas.openxmlformats.org/officeDocument/2006/relationships/notesSlide" Target="../notesSlides/notesSlide5.xml"/><Relationship Id="rId29" Type="http://schemas.openxmlformats.org/officeDocument/2006/relationships/customXml" Target="../ink/ink252.xml"/><Relationship Id="rId24" Type="http://schemas.openxmlformats.org/officeDocument/2006/relationships/image" Target="../media/image145.png"/><Relationship Id="rId40" Type="http://schemas.openxmlformats.org/officeDocument/2006/relationships/image" Target="../media/image153.png"/><Relationship Id="rId45" Type="http://schemas.openxmlformats.org/officeDocument/2006/relationships/customXml" Target="../ink/ink260.xml"/><Relationship Id="rId66" Type="http://schemas.openxmlformats.org/officeDocument/2006/relationships/image" Target="../media/image166.png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46.png"/><Relationship Id="rId21" Type="http://schemas.openxmlformats.org/officeDocument/2006/relationships/customXml" Target="../ink/ink289.xml"/><Relationship Id="rId42" Type="http://schemas.openxmlformats.org/officeDocument/2006/relationships/image" Target="../media/image154.png"/><Relationship Id="rId47" Type="http://schemas.openxmlformats.org/officeDocument/2006/relationships/customXml" Target="../ink/ink302.xml"/><Relationship Id="rId63" Type="http://schemas.openxmlformats.org/officeDocument/2006/relationships/customXml" Target="../ink/ink310.xml"/><Relationship Id="rId68" Type="http://schemas.openxmlformats.org/officeDocument/2006/relationships/image" Target="../media/image167.png"/><Relationship Id="rId84" Type="http://schemas.openxmlformats.org/officeDocument/2006/relationships/image" Target="../media/image175.png"/><Relationship Id="rId16" Type="http://schemas.openxmlformats.org/officeDocument/2006/relationships/image" Target="../media/image141.png"/><Relationship Id="rId11" Type="http://schemas.openxmlformats.org/officeDocument/2006/relationships/customXml" Target="../ink/ink284.xml"/><Relationship Id="rId32" Type="http://schemas.openxmlformats.org/officeDocument/2006/relationships/image" Target="../media/image149.png"/><Relationship Id="rId37" Type="http://schemas.openxmlformats.org/officeDocument/2006/relationships/customXml" Target="../ink/ink297.xml"/><Relationship Id="rId53" Type="http://schemas.openxmlformats.org/officeDocument/2006/relationships/customXml" Target="../ink/ink305.xml"/><Relationship Id="rId58" Type="http://schemas.openxmlformats.org/officeDocument/2006/relationships/image" Target="../media/image162.png"/><Relationship Id="rId74" Type="http://schemas.openxmlformats.org/officeDocument/2006/relationships/image" Target="../media/image170.png"/><Relationship Id="rId79" Type="http://schemas.openxmlformats.org/officeDocument/2006/relationships/customXml" Target="../ink/ink318.xml"/><Relationship Id="rId5" Type="http://schemas.openxmlformats.org/officeDocument/2006/relationships/customXml" Target="../ink/ink281.xml"/><Relationship Id="rId61" Type="http://schemas.openxmlformats.org/officeDocument/2006/relationships/customXml" Target="../ink/ink309.xml"/><Relationship Id="rId82" Type="http://schemas.openxmlformats.org/officeDocument/2006/relationships/image" Target="../media/image174.png"/><Relationship Id="rId19" Type="http://schemas.openxmlformats.org/officeDocument/2006/relationships/customXml" Target="../ink/ink288.xml"/><Relationship Id="rId14" Type="http://schemas.openxmlformats.org/officeDocument/2006/relationships/image" Target="../media/image140.png"/><Relationship Id="rId22" Type="http://schemas.openxmlformats.org/officeDocument/2006/relationships/image" Target="../media/image144.png"/><Relationship Id="rId27" Type="http://schemas.openxmlformats.org/officeDocument/2006/relationships/customXml" Target="../ink/ink292.xml"/><Relationship Id="rId30" Type="http://schemas.openxmlformats.org/officeDocument/2006/relationships/image" Target="../media/image148.png"/><Relationship Id="rId35" Type="http://schemas.openxmlformats.org/officeDocument/2006/relationships/customXml" Target="../ink/ink296.xml"/><Relationship Id="rId43" Type="http://schemas.openxmlformats.org/officeDocument/2006/relationships/customXml" Target="../ink/ink300.xml"/><Relationship Id="rId48" Type="http://schemas.openxmlformats.org/officeDocument/2006/relationships/image" Target="../media/image157.png"/><Relationship Id="rId56" Type="http://schemas.openxmlformats.org/officeDocument/2006/relationships/image" Target="../media/image161.png"/><Relationship Id="rId64" Type="http://schemas.openxmlformats.org/officeDocument/2006/relationships/image" Target="../media/image165.png"/><Relationship Id="rId69" Type="http://schemas.openxmlformats.org/officeDocument/2006/relationships/customXml" Target="../ink/ink313.xml"/><Relationship Id="rId77" Type="http://schemas.openxmlformats.org/officeDocument/2006/relationships/customXml" Target="../ink/ink317.xml"/><Relationship Id="rId8" Type="http://schemas.openxmlformats.org/officeDocument/2006/relationships/image" Target="../media/image137.png"/><Relationship Id="rId51" Type="http://schemas.openxmlformats.org/officeDocument/2006/relationships/customXml" Target="../ink/ink304.xml"/><Relationship Id="rId72" Type="http://schemas.openxmlformats.org/officeDocument/2006/relationships/image" Target="../media/image169.png"/><Relationship Id="rId80" Type="http://schemas.openxmlformats.org/officeDocument/2006/relationships/image" Target="../media/image173.png"/><Relationship Id="rId3" Type="http://schemas.openxmlformats.org/officeDocument/2006/relationships/customXml" Target="../ink/ink280.xml"/><Relationship Id="rId12" Type="http://schemas.openxmlformats.org/officeDocument/2006/relationships/image" Target="../media/image139.png"/><Relationship Id="rId17" Type="http://schemas.openxmlformats.org/officeDocument/2006/relationships/customXml" Target="../ink/ink287.xml"/><Relationship Id="rId25" Type="http://schemas.openxmlformats.org/officeDocument/2006/relationships/customXml" Target="../ink/ink291.xml"/><Relationship Id="rId33" Type="http://schemas.openxmlformats.org/officeDocument/2006/relationships/customXml" Target="../ink/ink295.xml"/><Relationship Id="rId38" Type="http://schemas.openxmlformats.org/officeDocument/2006/relationships/image" Target="../media/image152.png"/><Relationship Id="rId46" Type="http://schemas.openxmlformats.org/officeDocument/2006/relationships/image" Target="../media/image156.png"/><Relationship Id="rId59" Type="http://schemas.openxmlformats.org/officeDocument/2006/relationships/customXml" Target="../ink/ink308.xml"/><Relationship Id="rId67" Type="http://schemas.openxmlformats.org/officeDocument/2006/relationships/customXml" Target="../ink/ink312.xml"/><Relationship Id="rId20" Type="http://schemas.openxmlformats.org/officeDocument/2006/relationships/image" Target="../media/image143.png"/><Relationship Id="rId41" Type="http://schemas.openxmlformats.org/officeDocument/2006/relationships/customXml" Target="../ink/ink299.xml"/><Relationship Id="rId54" Type="http://schemas.openxmlformats.org/officeDocument/2006/relationships/image" Target="../media/image160.png"/><Relationship Id="rId62" Type="http://schemas.openxmlformats.org/officeDocument/2006/relationships/image" Target="../media/image164.png"/><Relationship Id="rId70" Type="http://schemas.openxmlformats.org/officeDocument/2006/relationships/image" Target="../media/image168.png"/><Relationship Id="rId75" Type="http://schemas.openxmlformats.org/officeDocument/2006/relationships/customXml" Target="../ink/ink316.xml"/><Relationship Id="rId83" Type="http://schemas.openxmlformats.org/officeDocument/2006/relationships/customXml" Target="../ink/ink3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6.png"/><Relationship Id="rId15" Type="http://schemas.openxmlformats.org/officeDocument/2006/relationships/customXml" Target="../ink/ink286.xml"/><Relationship Id="rId23" Type="http://schemas.openxmlformats.org/officeDocument/2006/relationships/customXml" Target="../ink/ink290.xml"/><Relationship Id="rId28" Type="http://schemas.openxmlformats.org/officeDocument/2006/relationships/image" Target="../media/image147.png"/><Relationship Id="rId36" Type="http://schemas.openxmlformats.org/officeDocument/2006/relationships/image" Target="../media/image151.png"/><Relationship Id="rId49" Type="http://schemas.openxmlformats.org/officeDocument/2006/relationships/customXml" Target="../ink/ink303.xml"/><Relationship Id="rId57" Type="http://schemas.openxmlformats.org/officeDocument/2006/relationships/customXml" Target="../ink/ink307.xml"/><Relationship Id="rId10" Type="http://schemas.openxmlformats.org/officeDocument/2006/relationships/image" Target="../media/image138.png"/><Relationship Id="rId31" Type="http://schemas.openxmlformats.org/officeDocument/2006/relationships/customXml" Target="../ink/ink294.xml"/><Relationship Id="rId44" Type="http://schemas.openxmlformats.org/officeDocument/2006/relationships/image" Target="../media/image155.png"/><Relationship Id="rId52" Type="http://schemas.openxmlformats.org/officeDocument/2006/relationships/image" Target="../media/image159.png"/><Relationship Id="rId60" Type="http://schemas.openxmlformats.org/officeDocument/2006/relationships/image" Target="../media/image163.png"/><Relationship Id="rId65" Type="http://schemas.openxmlformats.org/officeDocument/2006/relationships/customXml" Target="../ink/ink311.xml"/><Relationship Id="rId73" Type="http://schemas.openxmlformats.org/officeDocument/2006/relationships/customXml" Target="../ink/ink315.xml"/><Relationship Id="rId78" Type="http://schemas.openxmlformats.org/officeDocument/2006/relationships/image" Target="../media/image172.png"/><Relationship Id="rId81" Type="http://schemas.openxmlformats.org/officeDocument/2006/relationships/customXml" Target="../ink/ink319.xml"/><Relationship Id="rId4" Type="http://schemas.openxmlformats.org/officeDocument/2006/relationships/image" Target="../media/image1.png"/><Relationship Id="rId9" Type="http://schemas.openxmlformats.org/officeDocument/2006/relationships/customXml" Target="../ink/ink283.xml"/><Relationship Id="rId13" Type="http://schemas.openxmlformats.org/officeDocument/2006/relationships/customXml" Target="../ink/ink285.xml"/><Relationship Id="rId18" Type="http://schemas.openxmlformats.org/officeDocument/2006/relationships/image" Target="../media/image142.png"/><Relationship Id="rId39" Type="http://schemas.openxmlformats.org/officeDocument/2006/relationships/customXml" Target="../ink/ink298.xml"/><Relationship Id="rId34" Type="http://schemas.openxmlformats.org/officeDocument/2006/relationships/image" Target="../media/image150.png"/><Relationship Id="rId50" Type="http://schemas.openxmlformats.org/officeDocument/2006/relationships/image" Target="../media/image158.png"/><Relationship Id="rId55" Type="http://schemas.openxmlformats.org/officeDocument/2006/relationships/customXml" Target="../ink/ink306.xml"/><Relationship Id="rId76" Type="http://schemas.openxmlformats.org/officeDocument/2006/relationships/image" Target="../media/image171.png"/><Relationship Id="rId7" Type="http://schemas.openxmlformats.org/officeDocument/2006/relationships/customXml" Target="../ink/ink282.xml"/><Relationship Id="rId71" Type="http://schemas.openxmlformats.org/officeDocument/2006/relationships/customXml" Target="../ink/ink314.xml"/><Relationship Id="rId2" Type="http://schemas.openxmlformats.org/officeDocument/2006/relationships/notesSlide" Target="../notesSlides/notesSlide6.xml"/><Relationship Id="rId29" Type="http://schemas.openxmlformats.org/officeDocument/2006/relationships/customXml" Target="../ink/ink293.xml"/><Relationship Id="rId24" Type="http://schemas.openxmlformats.org/officeDocument/2006/relationships/image" Target="../media/image145.png"/><Relationship Id="rId40" Type="http://schemas.openxmlformats.org/officeDocument/2006/relationships/image" Target="../media/image153.png"/><Relationship Id="rId45" Type="http://schemas.openxmlformats.org/officeDocument/2006/relationships/customXml" Target="../ink/ink301.xml"/><Relationship Id="rId66" Type="http://schemas.openxmlformats.org/officeDocument/2006/relationships/image" Target="../media/image16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ABBBC3-A1CD-355C-9336-D60D50114A6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73" name="Ink 372">
                <a:extLst>
                  <a:ext uri="{FF2B5EF4-FFF2-40B4-BE49-F238E27FC236}">
                    <a16:creationId xmlns:a16="http://schemas.microsoft.com/office/drawing/2014/main" id="{35D1282D-4278-F615-2967-944E3A177404}"/>
                  </a:ext>
                </a:extLst>
              </p14:cNvPr>
              <p14:cNvContentPartPr/>
              <p14:nvPr/>
            </p14:nvContentPartPr>
            <p14:xfrm>
              <a:off x="2781220" y="6895880"/>
              <a:ext cx="360" cy="360"/>
            </p14:xfrm>
          </p:contentPart>
        </mc:Choice>
        <mc:Fallback xmlns="">
          <p:pic>
            <p:nvPicPr>
              <p:cNvPr id="373" name="Ink 372">
                <a:extLst>
                  <a:ext uri="{FF2B5EF4-FFF2-40B4-BE49-F238E27FC236}">
                    <a16:creationId xmlns:a16="http://schemas.microsoft.com/office/drawing/2014/main" id="{35D1282D-4278-F615-2967-944E3A17740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76900" y="6891560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14:cNvPr>
              <p14:cNvContentPartPr/>
              <p14:nvPr/>
            </p14:nvContentPartPr>
            <p14:xfrm>
              <a:off x="-2095340" y="3480020"/>
              <a:ext cx="360" cy="360"/>
            </p14:xfrm>
          </p:contentPart>
        </mc:Choice>
        <mc:Fallback xmlns="">
          <p:pic>
            <p:nvPicPr>
              <p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099660" y="3475700"/>
                <a:ext cx="9000" cy="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7BFD001E-97E2-A945-F50B-4E0AFC1A89AC}"/>
              </a:ext>
            </a:extLst>
          </p:cNvPr>
          <p:cNvGrpSpPr/>
          <p:nvPr/>
        </p:nvGrpSpPr>
        <p:grpSpPr>
          <a:xfrm>
            <a:off x="3349832" y="1818616"/>
            <a:ext cx="5492337" cy="4177725"/>
            <a:chOff x="3349832" y="1818616"/>
            <a:chExt cx="5492337" cy="4177725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F203AF2-1670-0498-C43E-44895D0D450A}"/>
                </a:ext>
              </a:extLst>
            </p:cNvPr>
            <p:cNvSpPr/>
            <p:nvPr/>
          </p:nvSpPr>
          <p:spPr>
            <a:xfrm>
              <a:off x="4562555" y="2262495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A30B7FA-60F1-B35F-8E71-392C89ABF5D7}"/>
                </a:ext>
              </a:extLst>
            </p:cNvPr>
            <p:cNvSpPr/>
            <p:nvPr/>
          </p:nvSpPr>
          <p:spPr>
            <a:xfrm>
              <a:off x="5052648" y="2262495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65144F3-91D5-6314-30ED-378AEB6D35C7}"/>
                </a:ext>
              </a:extLst>
            </p:cNvPr>
            <p:cNvSpPr/>
            <p:nvPr/>
          </p:nvSpPr>
          <p:spPr>
            <a:xfrm>
              <a:off x="5542743" y="2262495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4F0F845-5D05-AD83-CA7E-5AEACA396A3D}"/>
                </a:ext>
              </a:extLst>
            </p:cNvPr>
            <p:cNvSpPr/>
            <p:nvPr/>
          </p:nvSpPr>
          <p:spPr>
            <a:xfrm>
              <a:off x="6032835" y="2262495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95F233C-AA1A-6D49-949E-703463D2E4B9}"/>
                </a:ext>
              </a:extLst>
            </p:cNvPr>
            <p:cNvSpPr/>
            <p:nvPr/>
          </p:nvSpPr>
          <p:spPr>
            <a:xfrm>
              <a:off x="6522928" y="2262495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E2D7445-0FFE-87A9-1144-DB7B92A493E0}"/>
                </a:ext>
              </a:extLst>
            </p:cNvPr>
            <p:cNvSpPr/>
            <p:nvPr/>
          </p:nvSpPr>
          <p:spPr>
            <a:xfrm>
              <a:off x="7013023" y="2262495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0D9AB08-9F3A-EB06-DB40-74143203C4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9832" y="2692336"/>
              <a:ext cx="2974470" cy="12506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DBD9549E-B731-4B2E-595B-E9823CE9CEA9}"/>
                </a:ext>
              </a:extLst>
            </p:cNvPr>
            <p:cNvSpPr/>
            <p:nvPr/>
          </p:nvSpPr>
          <p:spPr>
            <a:xfrm>
              <a:off x="3960407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57DA5658-A9FA-7314-E963-36A678B9A5E9}"/>
                </a:ext>
              </a:extLst>
            </p:cNvPr>
            <p:cNvSpPr/>
            <p:nvPr/>
          </p:nvSpPr>
          <p:spPr>
            <a:xfrm>
              <a:off x="3960407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0E94E84-409F-6937-5386-8C906BCEAE25}"/>
                </a:ext>
              </a:extLst>
            </p:cNvPr>
            <p:cNvSpPr/>
            <p:nvPr/>
          </p:nvSpPr>
          <p:spPr>
            <a:xfrm>
              <a:off x="4450502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EC905238-B989-5223-8985-8316DD3ADD60}"/>
                </a:ext>
              </a:extLst>
            </p:cNvPr>
            <p:cNvSpPr/>
            <p:nvPr/>
          </p:nvSpPr>
          <p:spPr>
            <a:xfrm>
              <a:off x="4450502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42F2E437-73AF-C93A-0BCE-485C821117A0}"/>
                </a:ext>
              </a:extLst>
            </p:cNvPr>
            <p:cNvSpPr/>
            <p:nvPr/>
          </p:nvSpPr>
          <p:spPr>
            <a:xfrm>
              <a:off x="4940595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7CC6A0E0-8FA4-3819-ACA3-E888905F3A12}"/>
                </a:ext>
              </a:extLst>
            </p:cNvPr>
            <p:cNvSpPr/>
            <p:nvPr/>
          </p:nvSpPr>
          <p:spPr>
            <a:xfrm>
              <a:off x="4940595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2E0EE657-8A68-E4CA-57B0-6AF6ECEBD003}"/>
                </a:ext>
              </a:extLst>
            </p:cNvPr>
            <p:cNvSpPr/>
            <p:nvPr/>
          </p:nvSpPr>
          <p:spPr>
            <a:xfrm>
              <a:off x="5430687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F41BADF7-1836-1FCC-84D5-BCB04599D2F7}"/>
                </a:ext>
              </a:extLst>
            </p:cNvPr>
            <p:cNvSpPr/>
            <p:nvPr/>
          </p:nvSpPr>
          <p:spPr>
            <a:xfrm>
              <a:off x="5430687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34738DC-4117-EBF4-705C-A100F9EC65E8}"/>
                </a:ext>
              </a:extLst>
            </p:cNvPr>
            <p:cNvSpPr/>
            <p:nvPr/>
          </p:nvSpPr>
          <p:spPr>
            <a:xfrm>
              <a:off x="5920782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B930401A-1F83-222C-A95D-51E1D1C5101A}"/>
                </a:ext>
              </a:extLst>
            </p:cNvPr>
            <p:cNvSpPr/>
            <p:nvPr/>
          </p:nvSpPr>
          <p:spPr>
            <a:xfrm>
              <a:off x="5920782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64341D48-C8D4-9954-3672-7F5569C62AC8}"/>
                </a:ext>
              </a:extLst>
            </p:cNvPr>
            <p:cNvSpPr/>
            <p:nvPr/>
          </p:nvSpPr>
          <p:spPr>
            <a:xfrm>
              <a:off x="6410875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E9DE16B1-9E09-C8E0-0376-EA0CDD907323}"/>
                </a:ext>
              </a:extLst>
            </p:cNvPr>
            <p:cNvSpPr/>
            <p:nvPr/>
          </p:nvSpPr>
          <p:spPr>
            <a:xfrm>
              <a:off x="6410875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1A2EACE8-0D17-8A6A-7A96-745CA0A335A4}"/>
                </a:ext>
              </a:extLst>
            </p:cNvPr>
            <p:cNvSpPr/>
            <p:nvPr/>
          </p:nvSpPr>
          <p:spPr>
            <a:xfrm>
              <a:off x="6900969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7AC3D1B7-752D-86EC-3E81-9127178802C9}"/>
                </a:ext>
              </a:extLst>
            </p:cNvPr>
            <p:cNvSpPr/>
            <p:nvPr/>
          </p:nvSpPr>
          <p:spPr>
            <a:xfrm>
              <a:off x="6900969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60CCC20A-395E-B421-D143-3B7F25EEF756}"/>
                </a:ext>
              </a:extLst>
            </p:cNvPr>
            <p:cNvSpPr/>
            <p:nvPr/>
          </p:nvSpPr>
          <p:spPr>
            <a:xfrm>
              <a:off x="7391062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6217BCE6-F6D2-2EF4-E3B5-54DDF62FAE88}"/>
                </a:ext>
              </a:extLst>
            </p:cNvPr>
            <p:cNvSpPr/>
            <p:nvPr/>
          </p:nvSpPr>
          <p:spPr>
            <a:xfrm>
              <a:off x="7391062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4883A6B2-B825-A39D-1A0D-9F5C91D90E53}"/>
                </a:ext>
              </a:extLst>
            </p:cNvPr>
            <p:cNvSpPr/>
            <p:nvPr/>
          </p:nvSpPr>
          <p:spPr>
            <a:xfrm>
              <a:off x="7881155" y="2973251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FF94ED66-2D03-269F-A310-C8493DBAF17B}"/>
                </a:ext>
              </a:extLst>
            </p:cNvPr>
            <p:cNvSpPr/>
            <p:nvPr/>
          </p:nvSpPr>
          <p:spPr>
            <a:xfrm>
              <a:off x="7881155" y="3415598"/>
              <a:ext cx="455749" cy="455749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F60ECD3B-C88C-577B-9DE7-C83097538AF8}"/>
                </a:ext>
              </a:extLst>
            </p:cNvPr>
            <p:cNvCxnSpPr>
              <a:cxnSpLocks/>
            </p:cNvCxnSpPr>
            <p:nvPr/>
          </p:nvCxnSpPr>
          <p:spPr>
            <a:xfrm>
              <a:off x="3960407" y="3415598"/>
              <a:ext cx="4389220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F6E6EF84-5515-9D27-B77E-33E8EF2E1F90}"/>
                    </a:ext>
                  </a:extLst>
                </p14:cNvPr>
                <p14:cNvContentPartPr/>
                <p14:nvPr/>
              </p14:nvContentPartPr>
              <p14:xfrm>
                <a:off x="4557182" y="1852456"/>
                <a:ext cx="34560" cy="8193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F6E6EF84-5515-9D27-B77E-33E8EF2E1F9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538102" y="1833376"/>
                  <a:ext cx="72360" cy="85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86B704DA-D2EE-2566-63FA-B8ACFED04078}"/>
                    </a:ext>
                  </a:extLst>
                </p14:cNvPr>
                <p14:cNvContentPartPr/>
                <p14:nvPr/>
              </p14:nvContentPartPr>
              <p14:xfrm>
                <a:off x="4569062" y="1838056"/>
                <a:ext cx="456840" cy="8679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86B704DA-D2EE-2566-63FA-B8ACFED0407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549967" y="1818976"/>
                  <a:ext cx="494670" cy="90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C4D087A4-E624-5139-D0C7-A7D803CB802E}"/>
                    </a:ext>
                  </a:extLst>
                </p14:cNvPr>
                <p14:cNvContentPartPr/>
                <p14:nvPr/>
              </p14:nvContentPartPr>
              <p14:xfrm>
                <a:off x="5091969" y="2351776"/>
                <a:ext cx="421560" cy="3405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C4D087A4-E624-5139-D0C7-A7D803CB802E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5072889" y="2332696"/>
                  <a:ext cx="459360" cy="37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C12D16E6-70D3-0403-497C-87B099B8E374}"/>
                    </a:ext>
                  </a:extLst>
                </p14:cNvPr>
                <p14:cNvContentPartPr/>
                <p14:nvPr/>
              </p14:nvContentPartPr>
              <p14:xfrm>
                <a:off x="5553929" y="1839496"/>
                <a:ext cx="29520" cy="84744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C12D16E6-70D3-0403-497C-87B099B8E374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534613" y="1820416"/>
                  <a:ext cx="67787" cy="88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7BDA5B15-F797-C489-68C1-AC5388676747}"/>
                    </a:ext>
                  </a:extLst>
                </p14:cNvPr>
                <p14:cNvContentPartPr/>
                <p14:nvPr/>
              </p14:nvContentPartPr>
              <p14:xfrm>
                <a:off x="5566169" y="2272576"/>
                <a:ext cx="422280" cy="4237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7BDA5B15-F797-C489-68C1-AC5388676747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547089" y="2253512"/>
                  <a:ext cx="460080" cy="4614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6271EBD4-714A-B8A7-6E53-C3D68E600DF9}"/>
                    </a:ext>
                  </a:extLst>
                </p14:cNvPr>
                <p14:cNvContentPartPr/>
                <p14:nvPr/>
              </p14:nvContentPartPr>
              <p14:xfrm>
                <a:off x="6037699" y="1838056"/>
                <a:ext cx="29520" cy="84744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6271EBD4-714A-B8A7-6E53-C3D68E600DF9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018383" y="1818976"/>
                  <a:ext cx="67787" cy="88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487AA3A5-8CFD-923A-D3E4-CF670A13654B}"/>
                    </a:ext>
                  </a:extLst>
                </p14:cNvPr>
                <p14:cNvContentPartPr/>
                <p14:nvPr/>
              </p14:nvContentPartPr>
              <p14:xfrm>
                <a:off x="6049939" y="2271136"/>
                <a:ext cx="422280" cy="42372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487AA3A5-8CFD-923A-D3E4-CF670A13654B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030859" y="2252072"/>
                  <a:ext cx="460080" cy="4614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545" name="Ink 544">
                  <a:extLst>
                    <a:ext uri="{FF2B5EF4-FFF2-40B4-BE49-F238E27FC236}">
                      <a16:creationId xmlns:a16="http://schemas.microsoft.com/office/drawing/2014/main" id="{8D40B8E3-4CEA-F6BB-6D89-6C28926F69DD}"/>
                    </a:ext>
                  </a:extLst>
                </p14:cNvPr>
                <p14:cNvContentPartPr/>
                <p14:nvPr/>
              </p14:nvContentPartPr>
              <p14:xfrm>
                <a:off x="6598289" y="1818616"/>
                <a:ext cx="279720" cy="878400"/>
              </p14:xfrm>
            </p:contentPart>
          </mc:Choice>
          <mc:Fallback xmlns="">
            <p:pic>
              <p:nvPicPr>
                <p:cNvPr id="545" name="Ink 544">
                  <a:extLst>
                    <a:ext uri="{FF2B5EF4-FFF2-40B4-BE49-F238E27FC236}">
                      <a16:creationId xmlns:a16="http://schemas.microsoft.com/office/drawing/2014/main" id="{8D40B8E3-4CEA-F6BB-6D89-6C28926F69DD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579209" y="1799536"/>
                  <a:ext cx="317520" cy="91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546" name="Ink 545">
                  <a:extLst>
                    <a:ext uri="{FF2B5EF4-FFF2-40B4-BE49-F238E27FC236}">
                      <a16:creationId xmlns:a16="http://schemas.microsoft.com/office/drawing/2014/main" id="{EBE82FFE-EE9A-6F73-2B18-15D326CC3B70}"/>
                    </a:ext>
                  </a:extLst>
                </p14:cNvPr>
                <p14:cNvContentPartPr/>
                <p14:nvPr/>
              </p14:nvContentPartPr>
              <p14:xfrm>
                <a:off x="7010129" y="2272216"/>
                <a:ext cx="437400" cy="414000"/>
              </p14:xfrm>
            </p:contentPart>
          </mc:Choice>
          <mc:Fallback xmlns="">
            <p:pic>
              <p:nvPicPr>
                <p:cNvPr id="546" name="Ink 545">
                  <a:extLst>
                    <a:ext uri="{FF2B5EF4-FFF2-40B4-BE49-F238E27FC236}">
                      <a16:creationId xmlns:a16="http://schemas.microsoft.com/office/drawing/2014/main" id="{EBE82FFE-EE9A-6F73-2B18-15D326CC3B70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991049" y="2253136"/>
                  <a:ext cx="475200" cy="45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561" name="Ink 560">
                  <a:extLst>
                    <a:ext uri="{FF2B5EF4-FFF2-40B4-BE49-F238E27FC236}">
                      <a16:creationId xmlns:a16="http://schemas.microsoft.com/office/drawing/2014/main" id="{A4DCA844-1DFA-1800-A54E-46BE145FCCC7}"/>
                    </a:ext>
                  </a:extLst>
                </p14:cNvPr>
                <p14:cNvContentPartPr/>
                <p14:nvPr/>
              </p14:nvContentPartPr>
              <p14:xfrm>
                <a:off x="3930854" y="2795748"/>
                <a:ext cx="1018080" cy="617760"/>
              </p14:xfrm>
            </p:contentPart>
          </mc:Choice>
          <mc:Fallback xmlns="">
            <p:pic>
              <p:nvPicPr>
                <p:cNvPr id="561" name="Ink 560">
                  <a:extLst>
                    <a:ext uri="{FF2B5EF4-FFF2-40B4-BE49-F238E27FC236}">
                      <a16:creationId xmlns:a16="http://schemas.microsoft.com/office/drawing/2014/main" id="{A4DCA844-1DFA-1800-A54E-46BE145FCCC7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911774" y="2776668"/>
                  <a:ext cx="1055880" cy="65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564" name="Ink 563">
                  <a:extLst>
                    <a:ext uri="{FF2B5EF4-FFF2-40B4-BE49-F238E27FC236}">
                      <a16:creationId xmlns:a16="http://schemas.microsoft.com/office/drawing/2014/main" id="{61565AAD-5CE7-6E88-460C-DD02BE8F14C1}"/>
                    </a:ext>
                  </a:extLst>
                </p14:cNvPr>
                <p14:cNvContentPartPr/>
                <p14:nvPr/>
              </p14:nvContentPartPr>
              <p14:xfrm>
                <a:off x="4999857" y="3009542"/>
                <a:ext cx="27000" cy="402840"/>
              </p14:xfrm>
            </p:contentPart>
          </mc:Choice>
          <mc:Fallback xmlns="">
            <p:pic>
              <p:nvPicPr>
                <p:cNvPr id="564" name="Ink 563">
                  <a:extLst>
                    <a:ext uri="{FF2B5EF4-FFF2-40B4-BE49-F238E27FC236}">
                      <a16:creationId xmlns:a16="http://schemas.microsoft.com/office/drawing/2014/main" id="{61565AAD-5CE7-6E88-460C-DD02BE8F14C1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4981857" y="2991542"/>
                  <a:ext cx="6264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565" name="Ink 564">
                  <a:extLst>
                    <a:ext uri="{FF2B5EF4-FFF2-40B4-BE49-F238E27FC236}">
                      <a16:creationId xmlns:a16="http://schemas.microsoft.com/office/drawing/2014/main" id="{D38DCD57-336E-36CD-86A3-1AF59986EF8B}"/>
                    </a:ext>
                  </a:extLst>
                </p14:cNvPr>
                <p14:cNvContentPartPr/>
                <p14:nvPr/>
              </p14:nvContentPartPr>
              <p14:xfrm>
                <a:off x="5025417" y="3007382"/>
                <a:ext cx="351000" cy="53280"/>
              </p14:xfrm>
            </p:contentPart>
          </mc:Choice>
          <mc:Fallback xmlns="">
            <p:pic>
              <p:nvPicPr>
                <p:cNvPr id="565" name="Ink 564">
                  <a:extLst>
                    <a:ext uri="{FF2B5EF4-FFF2-40B4-BE49-F238E27FC236}">
                      <a16:creationId xmlns:a16="http://schemas.microsoft.com/office/drawing/2014/main" id="{D38DCD57-336E-36CD-86A3-1AF59986EF8B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007399" y="2989382"/>
                  <a:ext cx="386677" cy="8892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6B8D4D3C-BE49-7F15-D966-8C3916B5DAD7}"/>
                </a:ext>
              </a:extLst>
            </p:cNvPr>
            <p:cNvGrpSpPr/>
            <p:nvPr/>
          </p:nvGrpSpPr>
          <p:grpSpPr>
            <a:xfrm>
              <a:off x="5665137" y="2877062"/>
              <a:ext cx="502200" cy="531000"/>
              <a:chOff x="2239880" y="1660680"/>
              <a:chExt cx="502200" cy="531000"/>
            </a:xfrm>
            <a:noFill/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9">
                <p14:nvContentPartPr>
                  <p14:cNvPr id="566" name="Ink 565">
                    <a:extLst>
                      <a:ext uri="{FF2B5EF4-FFF2-40B4-BE49-F238E27FC236}">
                        <a16:creationId xmlns:a16="http://schemas.microsoft.com/office/drawing/2014/main" id="{AE238AA9-31D6-215E-2534-D0B1C7A8154F}"/>
                      </a:ext>
                    </a:extLst>
                  </p14:cNvPr>
                  <p14:cNvContentPartPr/>
                  <p14:nvPr/>
                </p14:nvContentPartPr>
                <p14:xfrm>
                  <a:off x="2239880" y="1787760"/>
                  <a:ext cx="109800" cy="400680"/>
                </p14:xfrm>
              </p:contentPart>
            </mc:Choice>
            <mc:Fallback xmlns="">
              <p:pic>
                <p:nvPicPr>
                  <p:cNvPr id="566" name="Ink 565">
                    <a:extLst>
                      <a:ext uri="{FF2B5EF4-FFF2-40B4-BE49-F238E27FC236}">
                        <a16:creationId xmlns:a16="http://schemas.microsoft.com/office/drawing/2014/main" id="{AE238AA9-31D6-215E-2534-D0B1C7A8154F}"/>
                      </a:ext>
                    </a:extLst>
                  </p:cNvPr>
                  <p:cNvPicPr/>
                  <p:nvPr/>
                </p:nvPicPr>
                <p:blipFill>
                  <a:blip r:embed="rId30"/>
                  <a:stretch>
                    <a:fillRect/>
                  </a:stretch>
                </p:blipFill>
                <p:spPr>
                  <a:xfrm>
                    <a:off x="2221880" y="1769744"/>
                    <a:ext cx="145440" cy="43635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1">
                <p14:nvContentPartPr>
                  <p14:cNvPr id="567" name="Ink 566">
                    <a:extLst>
                      <a:ext uri="{FF2B5EF4-FFF2-40B4-BE49-F238E27FC236}">
                        <a16:creationId xmlns:a16="http://schemas.microsoft.com/office/drawing/2014/main" id="{39A72AE3-430B-64F9-E921-97886DD08355}"/>
                      </a:ext>
                    </a:extLst>
                  </p14:cNvPr>
                  <p14:cNvContentPartPr/>
                  <p14:nvPr/>
                </p14:nvContentPartPr>
                <p14:xfrm>
                  <a:off x="2245280" y="1711800"/>
                  <a:ext cx="360" cy="360"/>
                </p14:xfrm>
              </p:contentPart>
            </mc:Choice>
            <mc:Fallback xmlns="">
              <p:pic>
                <p:nvPicPr>
                  <p:cNvPr id="567" name="Ink 566">
                    <a:extLst>
                      <a:ext uri="{FF2B5EF4-FFF2-40B4-BE49-F238E27FC236}">
                        <a16:creationId xmlns:a16="http://schemas.microsoft.com/office/drawing/2014/main" id="{39A72AE3-430B-64F9-E921-97886DD08355}"/>
                      </a:ext>
                    </a:extLst>
                  </p:cNvPr>
                  <p:cNvPicPr/>
                  <p:nvPr/>
                </p:nvPicPr>
                <p:blipFill>
                  <a:blip r:embed="rId32"/>
                  <a:stretch>
                    <a:fillRect/>
                  </a:stretch>
                </p:blipFill>
                <p:spPr>
                  <a:xfrm>
                    <a:off x="2227280" y="1693800"/>
                    <a:ext cx="36000" cy="36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">
                <p14:nvContentPartPr>
                  <p14:cNvPr id="65" name="Ink 64">
                    <a:extLst>
                      <a:ext uri="{FF2B5EF4-FFF2-40B4-BE49-F238E27FC236}">
                        <a16:creationId xmlns:a16="http://schemas.microsoft.com/office/drawing/2014/main" id="{73AFE6BF-BD59-E15A-AB21-59FE89DA7A0C}"/>
                      </a:ext>
                    </a:extLst>
                  </p14:cNvPr>
                  <p14:cNvContentPartPr/>
                  <p14:nvPr/>
                </p14:nvContentPartPr>
                <p14:xfrm>
                  <a:off x="2533640" y="1660680"/>
                  <a:ext cx="208440" cy="531000"/>
                </p14:xfrm>
              </p:contentPart>
            </mc:Choice>
            <mc:Fallback xmlns="">
              <p:pic>
                <p:nvPicPr>
                  <p:cNvPr id="65" name="Ink 64">
                    <a:extLst>
                      <a:ext uri="{FF2B5EF4-FFF2-40B4-BE49-F238E27FC236}">
                        <a16:creationId xmlns:a16="http://schemas.microsoft.com/office/drawing/2014/main" id="{73AFE6BF-BD59-E15A-AB21-59FE89DA7A0C}"/>
                      </a:ext>
                    </a:extLst>
                  </p:cNvPr>
                  <p:cNvPicPr/>
                  <p:nvPr/>
                </p:nvPicPr>
                <p:blipFill>
                  <a:blip r:embed="rId34"/>
                  <a:stretch>
                    <a:fillRect/>
                  </a:stretch>
                </p:blipFill>
                <p:spPr>
                  <a:xfrm>
                    <a:off x="2515640" y="1642680"/>
                    <a:ext cx="244080" cy="566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5">
                <p14:nvContentPartPr>
                  <p14:cNvPr id="111" name="Ink 110">
                    <a:extLst>
                      <a:ext uri="{FF2B5EF4-FFF2-40B4-BE49-F238E27FC236}">
                        <a16:creationId xmlns:a16="http://schemas.microsoft.com/office/drawing/2014/main" id="{991802B1-0DB6-BF54-0885-584D5D9F1BF9}"/>
                      </a:ext>
                    </a:extLst>
                  </p14:cNvPr>
                  <p14:cNvContentPartPr/>
                  <p14:nvPr/>
                </p14:nvContentPartPr>
                <p14:xfrm>
                  <a:off x="2509520" y="1807560"/>
                  <a:ext cx="223920" cy="36360"/>
                </p14:xfrm>
              </p:contentPart>
            </mc:Choice>
            <mc:Fallback xmlns="">
              <p:pic>
                <p:nvPicPr>
                  <p:cNvPr id="111" name="Ink 110">
                    <a:extLst>
                      <a:ext uri="{FF2B5EF4-FFF2-40B4-BE49-F238E27FC236}">
                        <a16:creationId xmlns:a16="http://schemas.microsoft.com/office/drawing/2014/main" id="{991802B1-0DB6-BF54-0885-584D5D9F1BF9}"/>
                      </a:ext>
                    </a:extLst>
                  </p:cNvPr>
                  <p:cNvPicPr/>
                  <p:nvPr/>
                </p:nvPicPr>
                <p:blipFill>
                  <a:blip r:embed="rId36"/>
                  <a:stretch>
                    <a:fillRect/>
                  </a:stretch>
                </p:blipFill>
                <p:spPr>
                  <a:xfrm>
                    <a:off x="2491520" y="1789560"/>
                    <a:ext cx="259560" cy="720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171" name="Ink 170">
                  <a:extLst>
                    <a:ext uri="{FF2B5EF4-FFF2-40B4-BE49-F238E27FC236}">
                      <a16:creationId xmlns:a16="http://schemas.microsoft.com/office/drawing/2014/main" id="{7B6CC88F-F378-78B6-48C4-1FD2B345C774}"/>
                    </a:ext>
                  </a:extLst>
                </p14:cNvPr>
                <p14:cNvContentPartPr/>
                <p14:nvPr/>
              </p14:nvContentPartPr>
              <p14:xfrm>
                <a:off x="6901562" y="2991102"/>
                <a:ext cx="33120" cy="394920"/>
              </p14:xfrm>
            </p:contentPart>
          </mc:Choice>
          <mc:Fallback xmlns="">
            <p:pic>
              <p:nvPicPr>
                <p:cNvPr id="171" name="Ink 170">
                  <a:extLst>
                    <a:ext uri="{FF2B5EF4-FFF2-40B4-BE49-F238E27FC236}">
                      <a16:creationId xmlns:a16="http://schemas.microsoft.com/office/drawing/2014/main" id="{7B6CC88F-F378-78B6-48C4-1FD2B345C774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6883562" y="2973118"/>
                  <a:ext cx="68760" cy="430528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E64E8CC4-068C-8126-028A-CF6CC6529C94}"/>
                </a:ext>
              </a:extLst>
            </p:cNvPr>
            <p:cNvGrpSpPr/>
            <p:nvPr/>
          </p:nvGrpSpPr>
          <p:grpSpPr>
            <a:xfrm>
              <a:off x="6611392" y="2924142"/>
              <a:ext cx="794530" cy="482040"/>
              <a:chOff x="3186135" y="1707760"/>
              <a:chExt cx="794530" cy="482040"/>
            </a:xfrm>
            <a:noFill/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9">
                <p14:nvContentPartPr>
                  <p14:cNvPr id="122" name="Ink 121">
                    <a:extLst>
                      <a:ext uri="{FF2B5EF4-FFF2-40B4-BE49-F238E27FC236}">
                        <a16:creationId xmlns:a16="http://schemas.microsoft.com/office/drawing/2014/main" id="{8BFF4046-1590-1ACF-43FB-F5E9460598A2}"/>
                      </a:ext>
                    </a:extLst>
                  </p14:cNvPr>
                  <p14:cNvContentPartPr/>
                  <p14:nvPr/>
                </p14:nvContentPartPr>
                <p14:xfrm>
                  <a:off x="3186135" y="1774720"/>
                  <a:ext cx="80280" cy="415080"/>
                </p14:xfrm>
              </p:contentPart>
            </mc:Choice>
            <mc:Fallback xmlns="">
              <p:pic>
                <p:nvPicPr>
                  <p:cNvPr id="122" name="Ink 121">
                    <a:extLst>
                      <a:ext uri="{FF2B5EF4-FFF2-40B4-BE49-F238E27FC236}">
                        <a16:creationId xmlns:a16="http://schemas.microsoft.com/office/drawing/2014/main" id="{8BFF4046-1590-1ACF-43FB-F5E9460598A2}"/>
                      </a:ext>
                    </a:extLst>
                  </p:cNvPr>
                  <p:cNvPicPr/>
                  <p:nvPr/>
                </p:nvPicPr>
                <p:blipFill>
                  <a:blip r:embed="rId40"/>
                  <a:stretch>
                    <a:fillRect/>
                  </a:stretch>
                </p:blipFill>
                <p:spPr>
                  <a:xfrm>
                    <a:off x="3168135" y="1756720"/>
                    <a:ext cx="115920" cy="450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1">
                <p14:nvContentPartPr>
                  <p14:cNvPr id="123" name="Ink 122">
                    <a:extLst>
                      <a:ext uri="{FF2B5EF4-FFF2-40B4-BE49-F238E27FC236}">
                        <a16:creationId xmlns:a16="http://schemas.microsoft.com/office/drawing/2014/main" id="{BFD52DC2-4823-49B9-C60E-538CEEC3145E}"/>
                      </a:ext>
                    </a:extLst>
                  </p14:cNvPr>
                  <p14:cNvContentPartPr/>
                  <p14:nvPr/>
                </p14:nvContentPartPr>
                <p14:xfrm>
                  <a:off x="3235095" y="1707760"/>
                  <a:ext cx="360" cy="360"/>
                </p14:xfrm>
              </p:contentPart>
            </mc:Choice>
            <mc:Fallback xmlns="">
              <p:pic>
                <p:nvPicPr>
                  <p:cNvPr id="123" name="Ink 122">
                    <a:extLst>
                      <a:ext uri="{FF2B5EF4-FFF2-40B4-BE49-F238E27FC236}">
                        <a16:creationId xmlns:a16="http://schemas.microsoft.com/office/drawing/2014/main" id="{BFD52DC2-4823-49B9-C60E-538CEEC3145E}"/>
                      </a:ext>
                    </a:extLst>
                  </p:cNvPr>
                  <p:cNvPicPr/>
                  <p:nvPr/>
                </p:nvPicPr>
                <p:blipFill>
                  <a:blip r:embed="rId42"/>
                  <a:stretch>
                    <a:fillRect/>
                  </a:stretch>
                </p:blipFill>
                <p:spPr>
                  <a:xfrm>
                    <a:off x="3217095" y="1689760"/>
                    <a:ext cx="36000" cy="36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3">
                <p14:nvContentPartPr>
                  <p14:cNvPr id="173" name="Ink 172">
                    <a:extLst>
                      <a:ext uri="{FF2B5EF4-FFF2-40B4-BE49-F238E27FC236}">
                        <a16:creationId xmlns:a16="http://schemas.microsoft.com/office/drawing/2014/main" id="{17DC4887-87F2-11D2-3A86-ADC0B14DD7BD}"/>
                      </a:ext>
                    </a:extLst>
                  </p14:cNvPr>
                  <p14:cNvContentPartPr/>
                  <p14:nvPr/>
                </p14:nvContentPartPr>
                <p14:xfrm>
                  <a:off x="3511225" y="2155600"/>
                  <a:ext cx="360" cy="16200"/>
                </p14:xfrm>
              </p:contentPart>
            </mc:Choice>
            <mc:Fallback xmlns="">
              <p:pic>
                <p:nvPicPr>
                  <p:cNvPr id="173" name="Ink 172">
                    <a:extLst>
                      <a:ext uri="{FF2B5EF4-FFF2-40B4-BE49-F238E27FC236}">
                        <a16:creationId xmlns:a16="http://schemas.microsoft.com/office/drawing/2014/main" id="{17DC4887-87F2-11D2-3A86-ADC0B14DD7BD}"/>
                      </a:ext>
                    </a:extLst>
                  </p:cNvPr>
                  <p:cNvPicPr/>
                  <p:nvPr/>
                </p:nvPicPr>
                <p:blipFill>
                  <a:blip r:embed="rId44"/>
                  <a:stretch>
                    <a:fillRect/>
                  </a:stretch>
                </p:blipFill>
                <p:spPr>
                  <a:xfrm>
                    <a:off x="3493225" y="2137600"/>
                    <a:ext cx="36000" cy="51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5">
                <p14:nvContentPartPr>
                  <p14:cNvPr id="175" name="Ink 174">
                    <a:extLst>
                      <a:ext uri="{FF2B5EF4-FFF2-40B4-BE49-F238E27FC236}">
                        <a16:creationId xmlns:a16="http://schemas.microsoft.com/office/drawing/2014/main" id="{75578A17-E06F-F334-7B70-6F0E29CB6E23}"/>
                      </a:ext>
                    </a:extLst>
                  </p14:cNvPr>
                  <p14:cNvContentPartPr/>
                  <p14:nvPr/>
                </p14:nvContentPartPr>
                <p14:xfrm>
                  <a:off x="3511225" y="2136520"/>
                  <a:ext cx="360" cy="46080"/>
                </p14:xfrm>
              </p:contentPart>
            </mc:Choice>
            <mc:Fallback xmlns="">
              <p:pic>
                <p:nvPicPr>
                  <p:cNvPr id="175" name="Ink 174">
                    <a:extLst>
                      <a:ext uri="{FF2B5EF4-FFF2-40B4-BE49-F238E27FC236}">
                        <a16:creationId xmlns:a16="http://schemas.microsoft.com/office/drawing/2014/main" id="{75578A17-E06F-F334-7B70-6F0E29CB6E23}"/>
                      </a:ext>
                    </a:extLst>
                  </p:cNvPr>
                  <p:cNvPicPr/>
                  <p:nvPr/>
                </p:nvPicPr>
                <p:blipFill>
                  <a:blip r:embed="rId46"/>
                  <a:stretch>
                    <a:fillRect/>
                  </a:stretch>
                </p:blipFill>
                <p:spPr>
                  <a:xfrm>
                    <a:off x="3493225" y="2118520"/>
                    <a:ext cx="36000" cy="81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7">
                <p14:nvContentPartPr>
                  <p14:cNvPr id="178" name="Ink 177">
                    <a:extLst>
                      <a:ext uri="{FF2B5EF4-FFF2-40B4-BE49-F238E27FC236}">
                        <a16:creationId xmlns:a16="http://schemas.microsoft.com/office/drawing/2014/main" id="{3A4F8F46-BBDD-80E1-1765-EB6E296BC649}"/>
                      </a:ext>
                    </a:extLst>
                  </p14:cNvPr>
                  <p14:cNvContentPartPr/>
                  <p14:nvPr/>
                </p14:nvContentPartPr>
                <p14:xfrm>
                  <a:off x="3527065" y="1774720"/>
                  <a:ext cx="453600" cy="396360"/>
                </p14:xfrm>
              </p:contentPart>
            </mc:Choice>
            <mc:Fallback xmlns="">
              <p:pic>
                <p:nvPicPr>
                  <p:cNvPr id="178" name="Ink 177">
                    <a:extLst>
                      <a:ext uri="{FF2B5EF4-FFF2-40B4-BE49-F238E27FC236}">
                        <a16:creationId xmlns:a16="http://schemas.microsoft.com/office/drawing/2014/main" id="{3A4F8F46-BBDD-80E1-1765-EB6E296BC649}"/>
                      </a:ext>
                    </a:extLst>
                  </p:cNvPr>
                  <p:cNvPicPr/>
                  <p:nvPr/>
                </p:nvPicPr>
                <p:blipFill>
                  <a:blip r:embed="rId48"/>
                  <a:stretch>
                    <a:fillRect/>
                  </a:stretch>
                </p:blipFill>
                <p:spPr>
                  <a:xfrm>
                    <a:off x="3509065" y="1756736"/>
                    <a:ext cx="489240" cy="431968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180" name="Ink 179">
                  <a:extLst>
                    <a:ext uri="{FF2B5EF4-FFF2-40B4-BE49-F238E27FC236}">
                      <a16:creationId xmlns:a16="http://schemas.microsoft.com/office/drawing/2014/main" id="{9605D355-C58D-1E66-EBEC-AF1DEAB60043}"/>
                    </a:ext>
                  </a:extLst>
                </p14:cNvPr>
                <p14:cNvContentPartPr/>
                <p14:nvPr/>
              </p14:nvContentPartPr>
              <p14:xfrm>
                <a:off x="7417622" y="2970582"/>
                <a:ext cx="434160" cy="448200"/>
              </p14:xfrm>
            </p:contentPart>
          </mc:Choice>
          <mc:Fallback xmlns="">
            <p:pic>
              <p:nvPicPr>
                <p:cNvPr id="180" name="Ink 179">
                  <a:extLst>
                    <a:ext uri="{FF2B5EF4-FFF2-40B4-BE49-F238E27FC236}">
                      <a16:creationId xmlns:a16="http://schemas.microsoft.com/office/drawing/2014/main" id="{9605D355-C58D-1E66-EBEC-AF1DEAB60043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7399622" y="2952582"/>
                  <a:ext cx="469800" cy="48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FDC40598-243E-95E6-437E-6B0F898D276D}"/>
                    </a:ext>
                  </a:extLst>
                </p14:cNvPr>
                <p14:cNvContentPartPr/>
                <p14:nvPr/>
              </p14:nvContentPartPr>
              <p14:xfrm>
                <a:off x="7483862" y="3038622"/>
                <a:ext cx="478080" cy="834120"/>
              </p14:xfrm>
            </p:contentPart>
          </mc:Choice>
          <mc:Fallback xmlns=""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FDC40598-243E-95E6-437E-6B0F898D276D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7465862" y="3020622"/>
                  <a:ext cx="513720" cy="86976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D995F1CA-DF09-5498-1B54-2B59A26773F1}"/>
                </a:ext>
              </a:extLst>
            </p:cNvPr>
            <p:cNvSpPr/>
            <p:nvPr/>
          </p:nvSpPr>
          <p:spPr>
            <a:xfrm>
              <a:off x="3349832" y="5288455"/>
              <a:ext cx="5492337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cap="none" spc="0">
                  <a:ln w="0">
                    <a:noFill/>
                  </a:ln>
                  <a:solidFill>
                    <a:schemeClr val="bg1"/>
                  </a:solidFill>
                  <a:latin typeface="Jumble" panose="02000503000000020004" pitchFamily="2" charset="0"/>
                </a:rPr>
                <a:t>Handwriting Support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5405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7A72254-A53C-3EE5-E4FC-B67F593634B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73" name="Ink 372">
                <a:extLst>
                  <a:ext uri="{FF2B5EF4-FFF2-40B4-BE49-F238E27FC236}">
                    <a16:creationId xmlns:a16="http://schemas.microsoft.com/office/drawing/2014/main" id="{35D1282D-4278-F615-2967-944E3A177404}"/>
                  </a:ext>
                </a:extLst>
              </p14:cNvPr>
              <p14:cNvContentPartPr/>
              <p14:nvPr/>
            </p14:nvContentPartPr>
            <p14:xfrm>
              <a:off x="2781220" y="6895880"/>
              <a:ext cx="360" cy="360"/>
            </p14:xfrm>
          </p:contentPart>
        </mc:Choice>
        <mc:Fallback xmlns="">
          <p:pic>
            <p:nvPicPr>
              <p:cNvPr id="373" name="Ink 372">
                <a:extLst>
                  <a:ext uri="{FF2B5EF4-FFF2-40B4-BE49-F238E27FC236}">
                    <a16:creationId xmlns:a16="http://schemas.microsoft.com/office/drawing/2014/main" id="{35D1282D-4278-F615-2967-944E3A17740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76900" y="6891560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14:cNvPr>
              <p14:cNvContentPartPr/>
              <p14:nvPr/>
            </p14:nvContentPartPr>
            <p14:xfrm>
              <a:off x="790226" y="5426435"/>
              <a:ext cx="360" cy="360"/>
            </p14:xfrm>
          </p:contentPart>
        </mc:Choice>
        <mc:Fallback xmlns="">
          <p:pic>
            <p:nvPicPr>
              <p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5906" y="5422115"/>
                <a:ext cx="9000" cy="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96A8E31B-3A1A-D48D-B3D3-979DC2FAE69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25788" y="523075"/>
            <a:ext cx="10740423" cy="5811849"/>
            <a:chOff x="535150" y="780336"/>
            <a:chExt cx="10740423" cy="5811849"/>
          </a:xfrm>
          <a:noFill/>
        </p:grpSpPr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0E90136A-F8B4-2825-4582-45E90625B9F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535150" y="780336"/>
              <a:ext cx="10740423" cy="2864563"/>
              <a:chOff x="1421769" y="554348"/>
              <a:chExt cx="9265773" cy="2471261"/>
            </a:xfrm>
            <a:grpFill/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CF203AF2-1670-0498-C43E-44895D0D450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32745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1DE7F725-B89A-1C36-EA56-0D79CC06401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32745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3A30B7FA-60F1-B35F-8E71-392C89ABF5D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55549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B0D9F374-92BC-71F0-5707-CCEAE56FFF6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55549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465144F3-91D5-6314-30ED-378AEB6D35C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78354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0AC89D5-313F-0BAE-19DB-0BEC65F210D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78354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74F0F845-5D05-AD83-CA7E-5AEACA396A3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01157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0F7584C4-70D4-27A0-0C02-CA592D39D12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01157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095F233C-AA1A-6D49-949E-703463D2E4B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23961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D948BAA6-8CCA-4507-C97D-FAA7E5C4941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23961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CE2D7445-0FFE-87A9-1144-DB7B92A493E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46766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677EA163-87F7-7809-F739-CBDC6201A0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46766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B41E0074-1609-D91F-A12E-2D8A345B004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69570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8FE3DD5C-F939-4B01-4C64-A128DD95C0C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69570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73620D66-078D-5031-174E-9DBBAA9FB2B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92373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B3F21DFB-06CF-655F-0DAA-A185E4FC99C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92373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57594E1C-390D-37CB-34D8-94A57DCBFCB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15178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887762B3-247D-1860-247D-D2E97009852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15178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D4C245A0-870B-DC47-5353-F451D64B773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37982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7246ED91-34D9-C3EF-D412-F9147A6BA61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37982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FA504C91-660D-070A-9F42-F433EE32A6F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60787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50B3F94-DCDD-DB97-7777-06BA4141866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60787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F177FC5C-B4FF-870A-F37F-FA9F050419A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83592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4B40F46-2320-E0FD-EB71-E6A0FA36B4D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83592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029FA469-599F-8573-138C-1D2C583080A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506394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E55BD88-9C6C-529C-CD71-528C788C7D8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506394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87EAF2B-A0D3-BA94-649E-0D344A975C4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29199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2D3DC832-0CEB-4782-6750-C179F50A313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29199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093916FD-C0E6-ECC1-9BC0-9782DD4CBF1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52004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DDA0357E-4DB5-BF4C-570B-4F73A9DC6FF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52004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73ABC8A8-2F4F-6680-988F-D5BA70050A7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66176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E284C749-E469-4C06-82A1-DE76F01407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66176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5A0936CF-0483-13FC-3064-20D42CF321C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88980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C95FB7B6-353B-926D-3F7A-30B72708F82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88980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15E0B2FD-0BE7-155A-3190-FD817B88F16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11783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020AAF6D-2B19-74E0-009A-CC711B7B865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11783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BB5B95EE-E5EC-5080-D2D6-0DC9D7C3C06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34586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3D9B5951-B6FB-3B2B-91DD-CFC692EC465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34586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B22125CA-6A00-2977-E840-CE5CF2AE19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57390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34539044-69C1-CCA2-838F-2BC6937DCAE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57390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BA6D5F14-298A-9273-489C-64061291CB8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80195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825C7981-9199-E449-D039-0FA1A71B7BF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80195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5F75706E-CE35-BE0F-725A-79AC605DBCA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94367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6E7F9A1F-CB9F-A8C3-13B1-5B285E1E81C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94367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E0D9AB08-9F3A-EB06-DB40-74143203C43E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421769" y="935961"/>
                <a:ext cx="9265773" cy="0"/>
              </a:xfrm>
              <a:prstGeom prst="line">
                <a:avLst/>
              </a:prstGeom>
              <a:grp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DBD9549E-B731-4B2E-595B-E9823CE9CEA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1769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57DA5658-A9FA-7314-E963-36A678B9A5E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1769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60E94E84-409F-6937-5386-8C906BCEAE2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4574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EC905238-B989-5223-8985-8316DD3ADD6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4574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42F2E437-73AF-C93A-0BCE-485C821117A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67378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7CC6A0E0-8FA4-3819-ACA3-E888905F3A1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67378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2E0EE657-8A68-E4CA-57B0-6AF6ECEBD00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90181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F41BADF7-1836-1FCC-84D5-BCB04599D2F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90181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734738DC-4117-EBF4-705C-A100F9EC65E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12986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B930401A-1F83-222C-A95D-51E1D1C510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12986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64341D48-C8D4-9954-3672-7F5569C62AC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5790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E9DE16B1-9E09-C8E0-0376-EA0CDD90732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5790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1A2EACE8-0D17-8A6A-7A96-745CA0A335A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58595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7AC3D1B7-752D-86EC-3E81-9127178802C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58595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60CCC20A-395E-B421-D143-3B7F25EEF75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81398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6217BCE6-F6D2-2EF4-E3B5-54DDF62FAE8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81398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4883A6B2-B825-A39D-1A0D-9F5C91D90E5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04202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FF94ED66-2D03-269F-A310-C8493DBAF17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04202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335B6ECE-E68C-2B49-469C-278057D0788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27007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01D3813B-1A62-F9AB-8A6B-5459AE7D65C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27007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93D5EEA0-C834-3AD4-1A0A-5FEBC3D581E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49811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75858899-5061-7F20-E37D-9B4486134B4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49811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22305B31-1B50-3BFA-F80F-EEE606FB4ED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72616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25D885BB-CA89-6B3F-C6AB-8E316F1E17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72616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329E00BB-023A-53B6-0BD4-CA8487D18B9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5419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5460B750-49A2-9609-AEE4-4BDAB53BEAE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5419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B71662A4-CF78-41DC-9F3C-18D10EDB8AA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18223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51CC0E7A-DB64-6D0E-709E-76CEFD2F74E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18223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F18DF3E7-EB09-7406-4D8F-EC9F6B3CC16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41028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BEA5CD82-BDBD-65C7-663B-94C4AA7E6B4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41028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C833F3A5-84A6-AF55-CFD0-B4815C58DC9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55200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C2D50050-E672-AA12-6E47-2DE2412CA9A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55200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B83FC447-BB57-6F4A-8D33-16EAE9940A5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78005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3CCDC410-E8A5-E310-E9DE-02D1B73B621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78005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68FEAFCD-8637-6B0D-FE2D-1B806C093D7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00807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96206FAD-3231-2D6E-D01C-612CB87263C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00807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CB2FEA41-C883-548A-822C-7E55D2D8D6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23610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7CB453BD-EDEE-64F0-B5C2-AB508431D40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23610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6D48B9CF-7F72-7259-587E-3BFC11B65BF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46415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2E605D1D-B9A9-2CD7-D8FB-8C8D152043B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46415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9387B571-0F99-FE30-5AF8-4316512CE0F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69219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24C688B4-B7FA-8FA6-DA16-1829AB1BF8F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69219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647A7F5B-B7D8-D764-8983-0A82829F50C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83391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C6DB0077-48D3-BF80-284A-1FC19228BE8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83391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F60ECD3B-C88C-577B-9DE7-C83097538AF8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421769" y="1778417"/>
                <a:ext cx="9254797" cy="0"/>
              </a:xfrm>
              <a:prstGeom prst="line">
                <a:avLst/>
              </a:prstGeom>
              <a:grp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C0C36DB3-8EA6-FB8C-F8D0-C8EB5C264EF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1769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11871FFA-1573-7FFD-0A9E-EC7DEB339EE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1769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779C5852-A97B-42E5-632A-8714537DAA9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4574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A331AB22-48A3-5B8B-0837-7435A0967B3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4574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CAC18C14-8A4C-E0CF-8AE4-DE52EBCC84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67378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9DBACC61-3167-E44C-9C66-6C1F4CA9F1B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67378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38D4CFB6-E0F7-EEA2-613E-22F07F1FD70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90181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08C0965B-BDE3-7597-1852-A905A6AB1E3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90181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7D0DB63F-3950-A110-EC09-579F475B7DF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12986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68BC5201-7551-4298-8173-91AFE2D5F87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12986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EBA96386-138C-9F56-E7C0-9F2EFBA6B26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5790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4572FFB9-0194-D56A-775B-DC5ABFA3559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5790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2EBBA4C9-B982-66A7-B2CF-C0FA64A1E18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58595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006710F8-81C0-6125-3752-3538197BBB1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58595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E7D9CA98-C249-55AC-23C3-6AA4789350C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81398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7D6AD89F-81F0-C991-35ED-C085AB7CA2F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81398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12E1E9C1-78AE-10DC-8EDB-2C99B90AB27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04202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0181C351-9F7E-2A39-3B51-B2C7CBFE5BC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04202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F3ABC88D-66B8-511D-9274-F2477C441E9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27007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" name="Oval 142">
                <a:extLst>
                  <a:ext uri="{FF2B5EF4-FFF2-40B4-BE49-F238E27FC236}">
                    <a16:creationId xmlns:a16="http://schemas.microsoft.com/office/drawing/2014/main" id="{3A73DE64-134A-0F8B-268A-261EB13072A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27007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F94D3812-77A9-4259-CC1E-DDB73978E1B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49811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9E162A2F-9851-9634-81DB-17C2F0CC415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49811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DF941C15-1657-AA10-E030-B2EA6788622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72616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47765CE8-7174-B3D0-C26F-78236AF103C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72616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671D0131-FBDF-8BE0-30CE-7CE72EBEA5A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5419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2155DEE6-CE82-038C-36A9-A892A41BEAF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5419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D4D5D79B-809A-5366-6851-D9BA3ACFA12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18223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9A92FFEA-B4A1-B9CB-8CD0-D4247D3EB8C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18223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8F436497-C143-6CC3-2090-BFAAAE9B9C4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41028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E01A852F-5E1D-9385-8D6D-F7323CC9174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41028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id="{2D039C72-9049-F340-49A5-54AE0052149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55200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6461B189-C1B9-A517-BA83-CF2914A7B00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55200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15F56C68-F884-11F3-F40B-BE31914C5BE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78005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97E56219-224E-A997-8D53-916EE4C293B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78005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" name="Oval 157">
                <a:extLst>
                  <a:ext uri="{FF2B5EF4-FFF2-40B4-BE49-F238E27FC236}">
                    <a16:creationId xmlns:a16="http://schemas.microsoft.com/office/drawing/2014/main" id="{48069E3B-A34B-ACAF-5437-2282D3D09E9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00807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C27D79D8-BB0F-86DA-6DBA-9759B5C8F13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00807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71DC71E9-2A61-3259-E49F-509F7A61FA5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23610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DBB9DEEB-AA03-3798-28C4-2433E3FB14A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23610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0338ADDB-8455-377A-E173-9A576DFA2CD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46415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53DF667D-F1C6-D8AD-E59B-AF6CE50B0E5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46415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99D7E63-B4D3-2E4B-75FB-F780C0A9029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69219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" name="Oval 164">
                <a:extLst>
                  <a:ext uri="{FF2B5EF4-FFF2-40B4-BE49-F238E27FC236}">
                    <a16:creationId xmlns:a16="http://schemas.microsoft.com/office/drawing/2014/main" id="{F9CFE6FD-ABC7-4FD3-9300-813567E55D4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69219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6" name="Oval 165">
                <a:extLst>
                  <a:ext uri="{FF2B5EF4-FFF2-40B4-BE49-F238E27FC236}">
                    <a16:creationId xmlns:a16="http://schemas.microsoft.com/office/drawing/2014/main" id="{6D1F9F48-DEE6-23C4-9427-D157AD8FEF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83391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C81641B7-E421-707D-B894-5143C45EB7C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83391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B5ECD0A5-9AA3-2D6E-8BBD-82C5A584E086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421769" y="2620873"/>
                <a:ext cx="9254797" cy="23123"/>
              </a:xfrm>
              <a:prstGeom prst="line">
                <a:avLst/>
              </a:prstGeom>
              <a:grp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08">
              <a:extLst>
                <a:ext uri="{FF2B5EF4-FFF2-40B4-BE49-F238E27FC236}">
                  <a16:creationId xmlns:a16="http://schemas.microsoft.com/office/drawing/2014/main" id="{88ADE6A3-9A67-BCBE-852F-55EA13EAF392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535150" y="3727622"/>
              <a:ext cx="10740423" cy="2864563"/>
              <a:chOff x="1421769" y="554348"/>
              <a:chExt cx="9265773" cy="2471261"/>
            </a:xfrm>
            <a:grpFill/>
          </p:grpSpPr>
          <p:sp>
            <p:nvSpPr>
              <p:cNvPr id="410" name="Oval 409">
                <a:extLst>
                  <a:ext uri="{FF2B5EF4-FFF2-40B4-BE49-F238E27FC236}">
                    <a16:creationId xmlns:a16="http://schemas.microsoft.com/office/drawing/2014/main" id="{058F3195-AADD-D9D2-EEB2-20F3A2EF1D0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32745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1" name="Oval 410">
                <a:extLst>
                  <a:ext uri="{FF2B5EF4-FFF2-40B4-BE49-F238E27FC236}">
                    <a16:creationId xmlns:a16="http://schemas.microsoft.com/office/drawing/2014/main" id="{7D418F20-4E31-0453-EE7A-54F6C35C3EF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32745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2" name="Oval 411">
                <a:extLst>
                  <a:ext uri="{FF2B5EF4-FFF2-40B4-BE49-F238E27FC236}">
                    <a16:creationId xmlns:a16="http://schemas.microsoft.com/office/drawing/2014/main" id="{C1AD8782-F5FE-F5F5-D7B2-857A50F3BA8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55549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3" name="Oval 412">
                <a:extLst>
                  <a:ext uri="{FF2B5EF4-FFF2-40B4-BE49-F238E27FC236}">
                    <a16:creationId xmlns:a16="http://schemas.microsoft.com/office/drawing/2014/main" id="{3A6FCC49-FCBE-2D75-311D-B8EC9D29D34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55549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4" name="Oval 413">
                <a:extLst>
                  <a:ext uri="{FF2B5EF4-FFF2-40B4-BE49-F238E27FC236}">
                    <a16:creationId xmlns:a16="http://schemas.microsoft.com/office/drawing/2014/main" id="{EFA9B93E-2CA0-C82A-44A8-6C53B7BCF45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78354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5" name="Oval 414">
                <a:extLst>
                  <a:ext uri="{FF2B5EF4-FFF2-40B4-BE49-F238E27FC236}">
                    <a16:creationId xmlns:a16="http://schemas.microsoft.com/office/drawing/2014/main" id="{5B2887A8-A5F5-4DB3-1D47-7178BBCF554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78354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6" name="Oval 415">
                <a:extLst>
                  <a:ext uri="{FF2B5EF4-FFF2-40B4-BE49-F238E27FC236}">
                    <a16:creationId xmlns:a16="http://schemas.microsoft.com/office/drawing/2014/main" id="{E73FBD4E-4AAF-8575-E2EB-1FB2E650CDE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01157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7" name="Oval 416">
                <a:extLst>
                  <a:ext uri="{FF2B5EF4-FFF2-40B4-BE49-F238E27FC236}">
                    <a16:creationId xmlns:a16="http://schemas.microsoft.com/office/drawing/2014/main" id="{E3A29143-E82E-69D2-D6FA-FA31D9DE0D5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01157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8" name="Oval 417">
                <a:extLst>
                  <a:ext uri="{FF2B5EF4-FFF2-40B4-BE49-F238E27FC236}">
                    <a16:creationId xmlns:a16="http://schemas.microsoft.com/office/drawing/2014/main" id="{CA578DF9-7E89-1B0A-07DB-98D421A7379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23961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9" name="Oval 418">
                <a:extLst>
                  <a:ext uri="{FF2B5EF4-FFF2-40B4-BE49-F238E27FC236}">
                    <a16:creationId xmlns:a16="http://schemas.microsoft.com/office/drawing/2014/main" id="{DE2A3754-3F69-731C-D33A-D66125AADF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23961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0" name="Oval 419">
                <a:extLst>
                  <a:ext uri="{FF2B5EF4-FFF2-40B4-BE49-F238E27FC236}">
                    <a16:creationId xmlns:a16="http://schemas.microsoft.com/office/drawing/2014/main" id="{3EC25BFF-1C33-FFE5-4DE2-9A39E162ADC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46766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1" name="Oval 420">
                <a:extLst>
                  <a:ext uri="{FF2B5EF4-FFF2-40B4-BE49-F238E27FC236}">
                    <a16:creationId xmlns:a16="http://schemas.microsoft.com/office/drawing/2014/main" id="{ED8E1184-BDAD-D095-5E15-7E52C036D16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46766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2" name="Oval 421">
                <a:extLst>
                  <a:ext uri="{FF2B5EF4-FFF2-40B4-BE49-F238E27FC236}">
                    <a16:creationId xmlns:a16="http://schemas.microsoft.com/office/drawing/2014/main" id="{28C3CADB-82A0-AC86-DC18-BBACAC446DC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69570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3" name="Oval 422">
                <a:extLst>
                  <a:ext uri="{FF2B5EF4-FFF2-40B4-BE49-F238E27FC236}">
                    <a16:creationId xmlns:a16="http://schemas.microsoft.com/office/drawing/2014/main" id="{F7F97BEA-2DFF-C4E8-5701-E111D5B859C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69570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4" name="Oval 423">
                <a:extLst>
                  <a:ext uri="{FF2B5EF4-FFF2-40B4-BE49-F238E27FC236}">
                    <a16:creationId xmlns:a16="http://schemas.microsoft.com/office/drawing/2014/main" id="{95CC6B63-34F8-0F08-16D2-DC5B2EEF97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92373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5" name="Oval 424">
                <a:extLst>
                  <a:ext uri="{FF2B5EF4-FFF2-40B4-BE49-F238E27FC236}">
                    <a16:creationId xmlns:a16="http://schemas.microsoft.com/office/drawing/2014/main" id="{D72C356B-1BC8-F89F-A0BB-7DB3AB3926B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92373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6" name="Oval 425">
                <a:extLst>
                  <a:ext uri="{FF2B5EF4-FFF2-40B4-BE49-F238E27FC236}">
                    <a16:creationId xmlns:a16="http://schemas.microsoft.com/office/drawing/2014/main" id="{833C85B8-7D87-403D-8865-FA52D83AF3B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15178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7" name="Oval 426">
                <a:extLst>
                  <a:ext uri="{FF2B5EF4-FFF2-40B4-BE49-F238E27FC236}">
                    <a16:creationId xmlns:a16="http://schemas.microsoft.com/office/drawing/2014/main" id="{723260BD-C2C1-6381-F0F4-E3772A9ABBA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15178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8" name="Oval 427">
                <a:extLst>
                  <a:ext uri="{FF2B5EF4-FFF2-40B4-BE49-F238E27FC236}">
                    <a16:creationId xmlns:a16="http://schemas.microsoft.com/office/drawing/2014/main" id="{9D7D691D-E72C-BB32-5CC2-6AF556DA6B1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37982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9" name="Oval 428">
                <a:extLst>
                  <a:ext uri="{FF2B5EF4-FFF2-40B4-BE49-F238E27FC236}">
                    <a16:creationId xmlns:a16="http://schemas.microsoft.com/office/drawing/2014/main" id="{64C669D1-1926-60D9-89C8-53CFBED7DA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37982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0" name="Oval 429">
                <a:extLst>
                  <a:ext uri="{FF2B5EF4-FFF2-40B4-BE49-F238E27FC236}">
                    <a16:creationId xmlns:a16="http://schemas.microsoft.com/office/drawing/2014/main" id="{FEBABD57-ED62-AEB7-485B-3E0567FFB73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60787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1" name="Oval 430">
                <a:extLst>
                  <a:ext uri="{FF2B5EF4-FFF2-40B4-BE49-F238E27FC236}">
                    <a16:creationId xmlns:a16="http://schemas.microsoft.com/office/drawing/2014/main" id="{20335DE6-C56B-E87C-497D-27C4DB150DF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60787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2" name="Oval 431">
                <a:extLst>
                  <a:ext uri="{FF2B5EF4-FFF2-40B4-BE49-F238E27FC236}">
                    <a16:creationId xmlns:a16="http://schemas.microsoft.com/office/drawing/2014/main" id="{03D4E3C3-C535-A1E7-2F7A-969B61ED217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83592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3" name="Oval 432">
                <a:extLst>
                  <a:ext uri="{FF2B5EF4-FFF2-40B4-BE49-F238E27FC236}">
                    <a16:creationId xmlns:a16="http://schemas.microsoft.com/office/drawing/2014/main" id="{5F85DD19-83D4-CB02-3DD6-2A7CED5E400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83592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4" name="Oval 433">
                <a:extLst>
                  <a:ext uri="{FF2B5EF4-FFF2-40B4-BE49-F238E27FC236}">
                    <a16:creationId xmlns:a16="http://schemas.microsoft.com/office/drawing/2014/main" id="{C183BE38-A594-F91D-46BC-0CF399CDD31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506394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5" name="Oval 434">
                <a:extLst>
                  <a:ext uri="{FF2B5EF4-FFF2-40B4-BE49-F238E27FC236}">
                    <a16:creationId xmlns:a16="http://schemas.microsoft.com/office/drawing/2014/main" id="{D4AE2677-F669-4DA9-F3E7-B846C2ED128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506394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6" name="Oval 435">
                <a:extLst>
                  <a:ext uri="{FF2B5EF4-FFF2-40B4-BE49-F238E27FC236}">
                    <a16:creationId xmlns:a16="http://schemas.microsoft.com/office/drawing/2014/main" id="{9BF756EE-7316-8929-87F4-4CDBFF4937F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29199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7" name="Oval 436">
                <a:extLst>
                  <a:ext uri="{FF2B5EF4-FFF2-40B4-BE49-F238E27FC236}">
                    <a16:creationId xmlns:a16="http://schemas.microsoft.com/office/drawing/2014/main" id="{BFF8F940-B589-C04D-5144-3C361D769C2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29199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8" name="Oval 437">
                <a:extLst>
                  <a:ext uri="{FF2B5EF4-FFF2-40B4-BE49-F238E27FC236}">
                    <a16:creationId xmlns:a16="http://schemas.microsoft.com/office/drawing/2014/main" id="{A847BFCB-C934-0541-17A5-43E4DB6FF6F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52004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9" name="Oval 438">
                <a:extLst>
                  <a:ext uri="{FF2B5EF4-FFF2-40B4-BE49-F238E27FC236}">
                    <a16:creationId xmlns:a16="http://schemas.microsoft.com/office/drawing/2014/main" id="{6350EA1A-9A96-A2B2-DBE0-58293B90028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52004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0" name="Oval 439">
                <a:extLst>
                  <a:ext uri="{FF2B5EF4-FFF2-40B4-BE49-F238E27FC236}">
                    <a16:creationId xmlns:a16="http://schemas.microsoft.com/office/drawing/2014/main" id="{CE74B715-978F-E2E3-2BD4-5258239BD73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66176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1" name="Oval 440">
                <a:extLst>
                  <a:ext uri="{FF2B5EF4-FFF2-40B4-BE49-F238E27FC236}">
                    <a16:creationId xmlns:a16="http://schemas.microsoft.com/office/drawing/2014/main" id="{9C8B6F6B-E511-6A0E-4D9E-2D880653EB2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66176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2" name="Oval 441">
                <a:extLst>
                  <a:ext uri="{FF2B5EF4-FFF2-40B4-BE49-F238E27FC236}">
                    <a16:creationId xmlns:a16="http://schemas.microsoft.com/office/drawing/2014/main" id="{6F3161A7-F86D-1BB5-06D7-2B15237B1DE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88980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3" name="Oval 442">
                <a:extLst>
                  <a:ext uri="{FF2B5EF4-FFF2-40B4-BE49-F238E27FC236}">
                    <a16:creationId xmlns:a16="http://schemas.microsoft.com/office/drawing/2014/main" id="{37B30010-CB9A-F153-9331-78509C047CE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88980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4" name="Oval 443">
                <a:extLst>
                  <a:ext uri="{FF2B5EF4-FFF2-40B4-BE49-F238E27FC236}">
                    <a16:creationId xmlns:a16="http://schemas.microsoft.com/office/drawing/2014/main" id="{4B640530-D7E4-E376-C135-E88C9B8E83B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11783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5" name="Oval 444">
                <a:extLst>
                  <a:ext uri="{FF2B5EF4-FFF2-40B4-BE49-F238E27FC236}">
                    <a16:creationId xmlns:a16="http://schemas.microsoft.com/office/drawing/2014/main" id="{0DD5103F-7957-6654-C6CD-8FCBAD3C848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11783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6" name="Oval 445">
                <a:extLst>
                  <a:ext uri="{FF2B5EF4-FFF2-40B4-BE49-F238E27FC236}">
                    <a16:creationId xmlns:a16="http://schemas.microsoft.com/office/drawing/2014/main" id="{45478270-D331-65B0-DBAF-276D21AB83A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34586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7" name="Oval 446">
                <a:extLst>
                  <a:ext uri="{FF2B5EF4-FFF2-40B4-BE49-F238E27FC236}">
                    <a16:creationId xmlns:a16="http://schemas.microsoft.com/office/drawing/2014/main" id="{35D29CDE-C3B0-A516-6F20-C6EC1C71631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34586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8" name="Oval 447">
                <a:extLst>
                  <a:ext uri="{FF2B5EF4-FFF2-40B4-BE49-F238E27FC236}">
                    <a16:creationId xmlns:a16="http://schemas.microsoft.com/office/drawing/2014/main" id="{D2999903-13AA-D28C-B79A-FEE3384EF0C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57390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9" name="Oval 448">
                <a:extLst>
                  <a:ext uri="{FF2B5EF4-FFF2-40B4-BE49-F238E27FC236}">
                    <a16:creationId xmlns:a16="http://schemas.microsoft.com/office/drawing/2014/main" id="{3B152418-01AE-526F-1B69-4CC6F22E339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57390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Oval 449">
                <a:extLst>
                  <a:ext uri="{FF2B5EF4-FFF2-40B4-BE49-F238E27FC236}">
                    <a16:creationId xmlns:a16="http://schemas.microsoft.com/office/drawing/2014/main" id="{337B2059-8CC9-EF54-81DE-A16950FB994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80195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Oval 450">
                <a:extLst>
                  <a:ext uri="{FF2B5EF4-FFF2-40B4-BE49-F238E27FC236}">
                    <a16:creationId xmlns:a16="http://schemas.microsoft.com/office/drawing/2014/main" id="{9FFFE135-7268-572B-2B8D-DF2691ACF54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80195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2" name="Oval 451">
                <a:extLst>
                  <a:ext uri="{FF2B5EF4-FFF2-40B4-BE49-F238E27FC236}">
                    <a16:creationId xmlns:a16="http://schemas.microsoft.com/office/drawing/2014/main" id="{25EC0D3B-9BE1-B49A-ED4F-282D5779D3B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94367" y="554348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3" name="Oval 452">
                <a:extLst>
                  <a:ext uri="{FF2B5EF4-FFF2-40B4-BE49-F238E27FC236}">
                    <a16:creationId xmlns:a16="http://schemas.microsoft.com/office/drawing/2014/main" id="{271C9E66-EB2A-1921-4190-1B2F32C7D34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94367" y="93596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54" name="Straight Connector 453">
                <a:extLst>
                  <a:ext uri="{FF2B5EF4-FFF2-40B4-BE49-F238E27FC236}">
                    <a16:creationId xmlns:a16="http://schemas.microsoft.com/office/drawing/2014/main" id="{2BE4725D-41F8-A3B4-59D5-9113F2F9F8FE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421769" y="935961"/>
                <a:ext cx="9265773" cy="0"/>
              </a:xfrm>
              <a:prstGeom prst="line">
                <a:avLst/>
              </a:prstGeom>
              <a:grp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5" name="Oval 454">
                <a:extLst>
                  <a:ext uri="{FF2B5EF4-FFF2-40B4-BE49-F238E27FC236}">
                    <a16:creationId xmlns:a16="http://schemas.microsoft.com/office/drawing/2014/main" id="{5860FD69-75EE-C8C2-B92A-8B377CD9905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1769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6" name="Oval 455">
                <a:extLst>
                  <a:ext uri="{FF2B5EF4-FFF2-40B4-BE49-F238E27FC236}">
                    <a16:creationId xmlns:a16="http://schemas.microsoft.com/office/drawing/2014/main" id="{812BE0BD-6240-9FF1-B068-538F9D640E7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1769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7" name="Oval 456">
                <a:extLst>
                  <a:ext uri="{FF2B5EF4-FFF2-40B4-BE49-F238E27FC236}">
                    <a16:creationId xmlns:a16="http://schemas.microsoft.com/office/drawing/2014/main" id="{0E1973EF-E39A-C6D1-6E4A-E93AF6D7EF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4574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8" name="Oval 457">
                <a:extLst>
                  <a:ext uri="{FF2B5EF4-FFF2-40B4-BE49-F238E27FC236}">
                    <a16:creationId xmlns:a16="http://schemas.microsoft.com/office/drawing/2014/main" id="{483742A1-7CF0-B054-A8E0-6DADEA877EC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4574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9" name="Oval 458">
                <a:extLst>
                  <a:ext uri="{FF2B5EF4-FFF2-40B4-BE49-F238E27FC236}">
                    <a16:creationId xmlns:a16="http://schemas.microsoft.com/office/drawing/2014/main" id="{4363355D-BC80-B8C0-540E-85635333A0D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67378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0" name="Oval 459">
                <a:extLst>
                  <a:ext uri="{FF2B5EF4-FFF2-40B4-BE49-F238E27FC236}">
                    <a16:creationId xmlns:a16="http://schemas.microsoft.com/office/drawing/2014/main" id="{F093D701-5EB3-E24B-C380-E0F2A5571A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67378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1" name="Oval 460">
                <a:extLst>
                  <a:ext uri="{FF2B5EF4-FFF2-40B4-BE49-F238E27FC236}">
                    <a16:creationId xmlns:a16="http://schemas.microsoft.com/office/drawing/2014/main" id="{647F1FCE-E49E-F966-4D48-04BD7B2C27E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90181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2" name="Oval 461">
                <a:extLst>
                  <a:ext uri="{FF2B5EF4-FFF2-40B4-BE49-F238E27FC236}">
                    <a16:creationId xmlns:a16="http://schemas.microsoft.com/office/drawing/2014/main" id="{ADC7EA65-ED13-8275-B09C-1531970E9EB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90181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3" name="Oval 462">
                <a:extLst>
                  <a:ext uri="{FF2B5EF4-FFF2-40B4-BE49-F238E27FC236}">
                    <a16:creationId xmlns:a16="http://schemas.microsoft.com/office/drawing/2014/main" id="{59B56F02-64F5-2823-E8D8-82DD3B5708B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12986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4" name="Oval 463">
                <a:extLst>
                  <a:ext uri="{FF2B5EF4-FFF2-40B4-BE49-F238E27FC236}">
                    <a16:creationId xmlns:a16="http://schemas.microsoft.com/office/drawing/2014/main" id="{A4615EF3-BB84-756D-0C2A-B8461504AFA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12986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5" name="Oval 464">
                <a:extLst>
                  <a:ext uri="{FF2B5EF4-FFF2-40B4-BE49-F238E27FC236}">
                    <a16:creationId xmlns:a16="http://schemas.microsoft.com/office/drawing/2014/main" id="{B9D88CE1-4C52-C345-50D0-094BCE9D979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5790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6" name="Oval 465">
                <a:extLst>
                  <a:ext uri="{FF2B5EF4-FFF2-40B4-BE49-F238E27FC236}">
                    <a16:creationId xmlns:a16="http://schemas.microsoft.com/office/drawing/2014/main" id="{E4C7502F-AF98-9017-24F0-E9D670509D4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5790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7" name="Oval 466">
                <a:extLst>
                  <a:ext uri="{FF2B5EF4-FFF2-40B4-BE49-F238E27FC236}">
                    <a16:creationId xmlns:a16="http://schemas.microsoft.com/office/drawing/2014/main" id="{06C7698D-F196-3B70-EA53-7C39A023628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58595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8" name="Oval 467">
                <a:extLst>
                  <a:ext uri="{FF2B5EF4-FFF2-40B4-BE49-F238E27FC236}">
                    <a16:creationId xmlns:a16="http://schemas.microsoft.com/office/drawing/2014/main" id="{FA54FA03-D6D9-699B-C99E-632105A8500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58595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9" name="Oval 468">
                <a:extLst>
                  <a:ext uri="{FF2B5EF4-FFF2-40B4-BE49-F238E27FC236}">
                    <a16:creationId xmlns:a16="http://schemas.microsoft.com/office/drawing/2014/main" id="{C6758F2E-AD6B-0B8F-6B89-50AF00CFFDD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81398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0" name="Oval 469">
                <a:extLst>
                  <a:ext uri="{FF2B5EF4-FFF2-40B4-BE49-F238E27FC236}">
                    <a16:creationId xmlns:a16="http://schemas.microsoft.com/office/drawing/2014/main" id="{8B3D751D-007A-37B2-EFDF-5D0327E7B5A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81398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1" name="Oval 470">
                <a:extLst>
                  <a:ext uri="{FF2B5EF4-FFF2-40B4-BE49-F238E27FC236}">
                    <a16:creationId xmlns:a16="http://schemas.microsoft.com/office/drawing/2014/main" id="{31214750-046A-DA31-1E56-0E3288FA484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04202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2" name="Oval 471">
                <a:extLst>
                  <a:ext uri="{FF2B5EF4-FFF2-40B4-BE49-F238E27FC236}">
                    <a16:creationId xmlns:a16="http://schemas.microsoft.com/office/drawing/2014/main" id="{E5B90F27-9450-41BC-A498-D163CBE6FCA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04202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3" name="Oval 472">
                <a:extLst>
                  <a:ext uri="{FF2B5EF4-FFF2-40B4-BE49-F238E27FC236}">
                    <a16:creationId xmlns:a16="http://schemas.microsoft.com/office/drawing/2014/main" id="{26002AC6-F0AE-3433-E8AF-B90149E1F32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27007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4" name="Oval 473">
                <a:extLst>
                  <a:ext uri="{FF2B5EF4-FFF2-40B4-BE49-F238E27FC236}">
                    <a16:creationId xmlns:a16="http://schemas.microsoft.com/office/drawing/2014/main" id="{0CD12665-02BF-A700-52A1-52303D82E4C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27007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5" name="Oval 474">
                <a:extLst>
                  <a:ext uri="{FF2B5EF4-FFF2-40B4-BE49-F238E27FC236}">
                    <a16:creationId xmlns:a16="http://schemas.microsoft.com/office/drawing/2014/main" id="{193EDB2D-60E1-939B-A426-74241317E70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49811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6" name="Oval 475">
                <a:extLst>
                  <a:ext uri="{FF2B5EF4-FFF2-40B4-BE49-F238E27FC236}">
                    <a16:creationId xmlns:a16="http://schemas.microsoft.com/office/drawing/2014/main" id="{E3DC6F1B-168F-89ED-2AD4-A7A4ABB2868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49811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7" name="Oval 476">
                <a:extLst>
                  <a:ext uri="{FF2B5EF4-FFF2-40B4-BE49-F238E27FC236}">
                    <a16:creationId xmlns:a16="http://schemas.microsoft.com/office/drawing/2014/main" id="{AE6C9387-B446-16DA-D437-A4073D92481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72616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8" name="Oval 477">
                <a:extLst>
                  <a:ext uri="{FF2B5EF4-FFF2-40B4-BE49-F238E27FC236}">
                    <a16:creationId xmlns:a16="http://schemas.microsoft.com/office/drawing/2014/main" id="{3FB1E6DC-96AE-97F3-F977-7FA2C694E40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72616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9" name="Oval 478">
                <a:extLst>
                  <a:ext uri="{FF2B5EF4-FFF2-40B4-BE49-F238E27FC236}">
                    <a16:creationId xmlns:a16="http://schemas.microsoft.com/office/drawing/2014/main" id="{70A1DB86-F74B-7DC2-8651-B482EF09D04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5419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0" name="Oval 479">
                <a:extLst>
                  <a:ext uri="{FF2B5EF4-FFF2-40B4-BE49-F238E27FC236}">
                    <a16:creationId xmlns:a16="http://schemas.microsoft.com/office/drawing/2014/main" id="{4FA7AE5D-B2A5-DD23-C5F3-8884D74E2AA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5419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1" name="Oval 480">
                <a:extLst>
                  <a:ext uri="{FF2B5EF4-FFF2-40B4-BE49-F238E27FC236}">
                    <a16:creationId xmlns:a16="http://schemas.microsoft.com/office/drawing/2014/main" id="{591E6B2E-A960-3EF1-243A-CFD3C0AD72A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18223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2" name="Oval 481">
                <a:extLst>
                  <a:ext uri="{FF2B5EF4-FFF2-40B4-BE49-F238E27FC236}">
                    <a16:creationId xmlns:a16="http://schemas.microsoft.com/office/drawing/2014/main" id="{7693058E-9F15-0981-640B-812CD6D1D94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18223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3" name="Oval 482">
                <a:extLst>
                  <a:ext uri="{FF2B5EF4-FFF2-40B4-BE49-F238E27FC236}">
                    <a16:creationId xmlns:a16="http://schemas.microsoft.com/office/drawing/2014/main" id="{50B4FCDB-A42B-7285-CCC9-06211BAB57F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41028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4" name="Oval 483">
                <a:extLst>
                  <a:ext uri="{FF2B5EF4-FFF2-40B4-BE49-F238E27FC236}">
                    <a16:creationId xmlns:a16="http://schemas.microsoft.com/office/drawing/2014/main" id="{8A953EAB-81E0-9D16-2269-F559DC2625D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41028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5" name="Oval 484">
                <a:extLst>
                  <a:ext uri="{FF2B5EF4-FFF2-40B4-BE49-F238E27FC236}">
                    <a16:creationId xmlns:a16="http://schemas.microsoft.com/office/drawing/2014/main" id="{5CF0BE09-DA09-D00D-1FC5-CFFB8F7DAED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55200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6" name="Oval 485">
                <a:extLst>
                  <a:ext uri="{FF2B5EF4-FFF2-40B4-BE49-F238E27FC236}">
                    <a16:creationId xmlns:a16="http://schemas.microsoft.com/office/drawing/2014/main" id="{FE384E8B-44FF-4C5B-201E-5102CA0D260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55200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7" name="Oval 486">
                <a:extLst>
                  <a:ext uri="{FF2B5EF4-FFF2-40B4-BE49-F238E27FC236}">
                    <a16:creationId xmlns:a16="http://schemas.microsoft.com/office/drawing/2014/main" id="{23130195-B12C-A99C-37A9-28E9F88205C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78005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8" name="Oval 487">
                <a:extLst>
                  <a:ext uri="{FF2B5EF4-FFF2-40B4-BE49-F238E27FC236}">
                    <a16:creationId xmlns:a16="http://schemas.microsoft.com/office/drawing/2014/main" id="{AD193B33-E7F0-A7E6-B8D2-F41CA8F19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78005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9" name="Oval 488">
                <a:extLst>
                  <a:ext uri="{FF2B5EF4-FFF2-40B4-BE49-F238E27FC236}">
                    <a16:creationId xmlns:a16="http://schemas.microsoft.com/office/drawing/2014/main" id="{ABE9158A-4602-118B-949F-C2FB26E95E3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00807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0" name="Oval 489">
                <a:extLst>
                  <a:ext uri="{FF2B5EF4-FFF2-40B4-BE49-F238E27FC236}">
                    <a16:creationId xmlns:a16="http://schemas.microsoft.com/office/drawing/2014/main" id="{CA4911ED-C1A8-58BD-C29E-F21FC5F067E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00807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1" name="Oval 490">
                <a:extLst>
                  <a:ext uri="{FF2B5EF4-FFF2-40B4-BE49-F238E27FC236}">
                    <a16:creationId xmlns:a16="http://schemas.microsoft.com/office/drawing/2014/main" id="{2B856E6B-8AE5-85B0-6812-E05A522C2DD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23610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2" name="Oval 491">
                <a:extLst>
                  <a:ext uri="{FF2B5EF4-FFF2-40B4-BE49-F238E27FC236}">
                    <a16:creationId xmlns:a16="http://schemas.microsoft.com/office/drawing/2014/main" id="{A7CE4E75-7C29-CFCE-FB2C-2D0CA89AFFC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23610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3" name="Oval 492">
                <a:extLst>
                  <a:ext uri="{FF2B5EF4-FFF2-40B4-BE49-F238E27FC236}">
                    <a16:creationId xmlns:a16="http://schemas.microsoft.com/office/drawing/2014/main" id="{DE19E70A-E59A-02C3-F63D-0941779D46F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46415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4" name="Oval 493">
                <a:extLst>
                  <a:ext uri="{FF2B5EF4-FFF2-40B4-BE49-F238E27FC236}">
                    <a16:creationId xmlns:a16="http://schemas.microsoft.com/office/drawing/2014/main" id="{9231E01F-06C4-BF71-43E9-2FC9A96E60E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46415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5" name="Oval 494">
                <a:extLst>
                  <a:ext uri="{FF2B5EF4-FFF2-40B4-BE49-F238E27FC236}">
                    <a16:creationId xmlns:a16="http://schemas.microsoft.com/office/drawing/2014/main" id="{7B683785-6581-19DB-2704-3ADF2CAC7F2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69219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6" name="Oval 495">
                <a:extLst>
                  <a:ext uri="{FF2B5EF4-FFF2-40B4-BE49-F238E27FC236}">
                    <a16:creationId xmlns:a16="http://schemas.microsoft.com/office/drawing/2014/main" id="{28042E26-A567-052A-6DDF-E981EACACFC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69219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7" name="Oval 496">
                <a:extLst>
                  <a:ext uri="{FF2B5EF4-FFF2-40B4-BE49-F238E27FC236}">
                    <a16:creationId xmlns:a16="http://schemas.microsoft.com/office/drawing/2014/main" id="{79A232BB-FD57-CE3D-6238-79D83FE8F63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83391" y="139680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8" name="Oval 497">
                <a:extLst>
                  <a:ext uri="{FF2B5EF4-FFF2-40B4-BE49-F238E27FC236}">
                    <a16:creationId xmlns:a16="http://schemas.microsoft.com/office/drawing/2014/main" id="{7AB658BA-F49C-1A6C-D1FC-B4118EFBF50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83391" y="1778417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9" name="Straight Connector 498">
                <a:extLst>
                  <a:ext uri="{FF2B5EF4-FFF2-40B4-BE49-F238E27FC236}">
                    <a16:creationId xmlns:a16="http://schemas.microsoft.com/office/drawing/2014/main" id="{257B33F5-5499-E545-648A-49E9CAAE553C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421769" y="1778417"/>
                <a:ext cx="9254797" cy="0"/>
              </a:xfrm>
              <a:prstGeom prst="line">
                <a:avLst/>
              </a:prstGeom>
              <a:grp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0" name="Oval 499">
                <a:extLst>
                  <a:ext uri="{FF2B5EF4-FFF2-40B4-BE49-F238E27FC236}">
                    <a16:creationId xmlns:a16="http://schemas.microsoft.com/office/drawing/2014/main" id="{4DB69F59-9834-C384-F6A0-ED87A7B2BFB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1769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1" name="Oval 500">
                <a:extLst>
                  <a:ext uri="{FF2B5EF4-FFF2-40B4-BE49-F238E27FC236}">
                    <a16:creationId xmlns:a16="http://schemas.microsoft.com/office/drawing/2014/main" id="{BF2049DE-F7D5-083F-7015-0D3B5C052A7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1769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2" name="Oval 501">
                <a:extLst>
                  <a:ext uri="{FF2B5EF4-FFF2-40B4-BE49-F238E27FC236}">
                    <a16:creationId xmlns:a16="http://schemas.microsoft.com/office/drawing/2014/main" id="{AAB1D001-014D-CBB8-52F0-F498802A77B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4574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3" name="Oval 502">
                <a:extLst>
                  <a:ext uri="{FF2B5EF4-FFF2-40B4-BE49-F238E27FC236}">
                    <a16:creationId xmlns:a16="http://schemas.microsoft.com/office/drawing/2014/main" id="{11067493-BD91-3E3A-39AA-73CCFD3D3A1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4574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4" name="Oval 503">
                <a:extLst>
                  <a:ext uri="{FF2B5EF4-FFF2-40B4-BE49-F238E27FC236}">
                    <a16:creationId xmlns:a16="http://schemas.microsoft.com/office/drawing/2014/main" id="{1E13F55C-E26E-529F-C58A-C19583CF063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67378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5" name="Oval 504">
                <a:extLst>
                  <a:ext uri="{FF2B5EF4-FFF2-40B4-BE49-F238E27FC236}">
                    <a16:creationId xmlns:a16="http://schemas.microsoft.com/office/drawing/2014/main" id="{CEDF3B04-5BED-657A-EA20-B4C56F7459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67378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6" name="Oval 505">
                <a:extLst>
                  <a:ext uri="{FF2B5EF4-FFF2-40B4-BE49-F238E27FC236}">
                    <a16:creationId xmlns:a16="http://schemas.microsoft.com/office/drawing/2014/main" id="{6210209C-D0D5-E276-5654-B2EEEE72D7C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90181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7" name="Oval 506">
                <a:extLst>
                  <a:ext uri="{FF2B5EF4-FFF2-40B4-BE49-F238E27FC236}">
                    <a16:creationId xmlns:a16="http://schemas.microsoft.com/office/drawing/2014/main" id="{F1272A55-7D3F-3399-E966-33018B68CC1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90181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8" name="Oval 507">
                <a:extLst>
                  <a:ext uri="{FF2B5EF4-FFF2-40B4-BE49-F238E27FC236}">
                    <a16:creationId xmlns:a16="http://schemas.microsoft.com/office/drawing/2014/main" id="{7EA6F312-0127-AF40-88D6-A1DBC50DFEC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12986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9" name="Oval 508">
                <a:extLst>
                  <a:ext uri="{FF2B5EF4-FFF2-40B4-BE49-F238E27FC236}">
                    <a16:creationId xmlns:a16="http://schemas.microsoft.com/office/drawing/2014/main" id="{03339360-3F08-E87B-0330-6175F812B3C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12986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0" name="Oval 509">
                <a:extLst>
                  <a:ext uri="{FF2B5EF4-FFF2-40B4-BE49-F238E27FC236}">
                    <a16:creationId xmlns:a16="http://schemas.microsoft.com/office/drawing/2014/main" id="{464456FF-384C-6170-70E6-CFE92603B43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5790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1" name="Oval 510">
                <a:extLst>
                  <a:ext uri="{FF2B5EF4-FFF2-40B4-BE49-F238E27FC236}">
                    <a16:creationId xmlns:a16="http://schemas.microsoft.com/office/drawing/2014/main" id="{88C95C6B-D1DF-5901-4B6D-0C1CD6947D8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5790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2" name="Oval 511">
                <a:extLst>
                  <a:ext uri="{FF2B5EF4-FFF2-40B4-BE49-F238E27FC236}">
                    <a16:creationId xmlns:a16="http://schemas.microsoft.com/office/drawing/2014/main" id="{3997453D-8584-5DF8-0E17-B94D0785BAF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58595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3" name="Oval 512">
                <a:extLst>
                  <a:ext uri="{FF2B5EF4-FFF2-40B4-BE49-F238E27FC236}">
                    <a16:creationId xmlns:a16="http://schemas.microsoft.com/office/drawing/2014/main" id="{792B61CE-6A4C-D8CA-0D4E-ADA7E9FD563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58595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4" name="Oval 513">
                <a:extLst>
                  <a:ext uri="{FF2B5EF4-FFF2-40B4-BE49-F238E27FC236}">
                    <a16:creationId xmlns:a16="http://schemas.microsoft.com/office/drawing/2014/main" id="{F7D59511-BE54-E0E4-CF94-43CBA136FDC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81398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5" name="Oval 514">
                <a:extLst>
                  <a:ext uri="{FF2B5EF4-FFF2-40B4-BE49-F238E27FC236}">
                    <a16:creationId xmlns:a16="http://schemas.microsoft.com/office/drawing/2014/main" id="{EC8BF407-6AD5-8790-1BAC-C6860048ABF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381398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6" name="Oval 515">
                <a:extLst>
                  <a:ext uri="{FF2B5EF4-FFF2-40B4-BE49-F238E27FC236}">
                    <a16:creationId xmlns:a16="http://schemas.microsoft.com/office/drawing/2014/main" id="{A7B299AF-A0D7-C027-D75E-52874F7815D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04202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7" name="Oval 516">
                <a:extLst>
                  <a:ext uri="{FF2B5EF4-FFF2-40B4-BE49-F238E27FC236}">
                    <a16:creationId xmlns:a16="http://schemas.microsoft.com/office/drawing/2014/main" id="{E3FB80CA-D7A0-D6AD-DDD1-D07B86A0D9F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04202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8" name="Oval 517">
                <a:extLst>
                  <a:ext uri="{FF2B5EF4-FFF2-40B4-BE49-F238E27FC236}">
                    <a16:creationId xmlns:a16="http://schemas.microsoft.com/office/drawing/2014/main" id="{F1473717-DDC7-CA2E-BE8C-9629A6A4ED9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27007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9" name="Oval 518">
                <a:extLst>
                  <a:ext uri="{FF2B5EF4-FFF2-40B4-BE49-F238E27FC236}">
                    <a16:creationId xmlns:a16="http://schemas.microsoft.com/office/drawing/2014/main" id="{D6DFFC50-0101-02D7-A04A-435A9A24FB7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227007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0" name="Oval 519">
                <a:extLst>
                  <a:ext uri="{FF2B5EF4-FFF2-40B4-BE49-F238E27FC236}">
                    <a16:creationId xmlns:a16="http://schemas.microsoft.com/office/drawing/2014/main" id="{35944F26-2E22-11FE-70DE-168918444CB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49811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1" name="Oval 520">
                <a:extLst>
                  <a:ext uri="{FF2B5EF4-FFF2-40B4-BE49-F238E27FC236}">
                    <a16:creationId xmlns:a16="http://schemas.microsoft.com/office/drawing/2014/main" id="{8F89BE64-067D-A937-06CD-D1BEDC18A1C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49811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2" name="Oval 521">
                <a:extLst>
                  <a:ext uri="{FF2B5EF4-FFF2-40B4-BE49-F238E27FC236}">
                    <a16:creationId xmlns:a16="http://schemas.microsoft.com/office/drawing/2014/main" id="{08C6E210-FE75-56EB-3C73-DB5301B2224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72616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3" name="Oval 522">
                <a:extLst>
                  <a:ext uri="{FF2B5EF4-FFF2-40B4-BE49-F238E27FC236}">
                    <a16:creationId xmlns:a16="http://schemas.microsoft.com/office/drawing/2014/main" id="{D7F00046-3D64-56CB-D8E9-9D8E0FC8AED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072616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4" name="Oval 523">
                <a:extLst>
                  <a:ext uri="{FF2B5EF4-FFF2-40B4-BE49-F238E27FC236}">
                    <a16:creationId xmlns:a16="http://schemas.microsoft.com/office/drawing/2014/main" id="{80D6804E-70B7-F140-9D42-AC7700236D9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5419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5" name="Oval 524">
                <a:extLst>
                  <a:ext uri="{FF2B5EF4-FFF2-40B4-BE49-F238E27FC236}">
                    <a16:creationId xmlns:a16="http://schemas.microsoft.com/office/drawing/2014/main" id="{ADEA7EC0-65A9-7A74-1C9C-C09839ACCB1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5419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6" name="Oval 525">
                <a:extLst>
                  <a:ext uri="{FF2B5EF4-FFF2-40B4-BE49-F238E27FC236}">
                    <a16:creationId xmlns:a16="http://schemas.microsoft.com/office/drawing/2014/main" id="{3F87D27C-D86C-DCF7-613E-6BF6896DF04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18223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7" name="Oval 526">
                <a:extLst>
                  <a:ext uri="{FF2B5EF4-FFF2-40B4-BE49-F238E27FC236}">
                    <a16:creationId xmlns:a16="http://schemas.microsoft.com/office/drawing/2014/main" id="{4A9E47B6-B5EC-737E-CD47-3760628C45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918223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8" name="Oval 527">
                <a:extLst>
                  <a:ext uri="{FF2B5EF4-FFF2-40B4-BE49-F238E27FC236}">
                    <a16:creationId xmlns:a16="http://schemas.microsoft.com/office/drawing/2014/main" id="{B7D4DF34-A34C-1AD9-2C2C-301DB27C3C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41028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9" name="Oval 528">
                <a:extLst>
                  <a:ext uri="{FF2B5EF4-FFF2-40B4-BE49-F238E27FC236}">
                    <a16:creationId xmlns:a16="http://schemas.microsoft.com/office/drawing/2014/main" id="{1BDA4B5D-2D76-8CD9-445D-45A3210139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341028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0" name="Oval 529">
                <a:extLst>
                  <a:ext uri="{FF2B5EF4-FFF2-40B4-BE49-F238E27FC236}">
                    <a16:creationId xmlns:a16="http://schemas.microsoft.com/office/drawing/2014/main" id="{28AB7979-8AC2-43B3-F83F-F0BFC14524F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55200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1" name="Oval 530">
                <a:extLst>
                  <a:ext uri="{FF2B5EF4-FFF2-40B4-BE49-F238E27FC236}">
                    <a16:creationId xmlns:a16="http://schemas.microsoft.com/office/drawing/2014/main" id="{0E9BC5F5-3B46-239B-B5D2-5C0BE4F42B7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55200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2" name="Oval 531">
                <a:extLst>
                  <a:ext uri="{FF2B5EF4-FFF2-40B4-BE49-F238E27FC236}">
                    <a16:creationId xmlns:a16="http://schemas.microsoft.com/office/drawing/2014/main" id="{7D31FAD8-6FA6-0183-4207-BD789F19A25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78005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3" name="Oval 532">
                <a:extLst>
                  <a:ext uri="{FF2B5EF4-FFF2-40B4-BE49-F238E27FC236}">
                    <a16:creationId xmlns:a16="http://schemas.microsoft.com/office/drawing/2014/main" id="{21BFD614-ACBB-EDE9-65BD-9D564B3BCE8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178005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4" name="Oval 533">
                <a:extLst>
                  <a:ext uri="{FF2B5EF4-FFF2-40B4-BE49-F238E27FC236}">
                    <a16:creationId xmlns:a16="http://schemas.microsoft.com/office/drawing/2014/main" id="{FD783B92-9B83-C5B7-B200-44410992EB5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00807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5" name="Oval 534">
                <a:extLst>
                  <a:ext uri="{FF2B5EF4-FFF2-40B4-BE49-F238E27FC236}">
                    <a16:creationId xmlns:a16="http://schemas.microsoft.com/office/drawing/2014/main" id="{3B2C17B7-7E4B-44FB-6435-95361A5F0D8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600807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6" name="Oval 535">
                <a:extLst>
                  <a:ext uri="{FF2B5EF4-FFF2-40B4-BE49-F238E27FC236}">
                    <a16:creationId xmlns:a16="http://schemas.microsoft.com/office/drawing/2014/main" id="{5FA7DA6C-5BEF-D11F-7D70-04304472C6B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23610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7" name="Oval 536">
                <a:extLst>
                  <a:ext uri="{FF2B5EF4-FFF2-40B4-BE49-F238E27FC236}">
                    <a16:creationId xmlns:a16="http://schemas.microsoft.com/office/drawing/2014/main" id="{1C685D02-E2BC-EA50-FC59-3E2ABD84717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23610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8" name="Oval 537">
                <a:extLst>
                  <a:ext uri="{FF2B5EF4-FFF2-40B4-BE49-F238E27FC236}">
                    <a16:creationId xmlns:a16="http://schemas.microsoft.com/office/drawing/2014/main" id="{9C908129-78DF-7A67-F492-423620FDAC8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46415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9" name="Oval 538">
                <a:extLst>
                  <a:ext uri="{FF2B5EF4-FFF2-40B4-BE49-F238E27FC236}">
                    <a16:creationId xmlns:a16="http://schemas.microsoft.com/office/drawing/2014/main" id="{0482388A-6A08-55DC-2E5C-5C92C1034F3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446415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0" name="Oval 539">
                <a:extLst>
                  <a:ext uri="{FF2B5EF4-FFF2-40B4-BE49-F238E27FC236}">
                    <a16:creationId xmlns:a16="http://schemas.microsoft.com/office/drawing/2014/main" id="{CF0C5A4D-CD5A-46FE-83F1-91B7C7AC71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69219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1" name="Oval 540">
                <a:extLst>
                  <a:ext uri="{FF2B5EF4-FFF2-40B4-BE49-F238E27FC236}">
                    <a16:creationId xmlns:a16="http://schemas.microsoft.com/office/drawing/2014/main" id="{F7ACD990-F185-2A34-F5DC-864D91D6DE4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869219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2" name="Oval 541">
                <a:extLst>
                  <a:ext uri="{FF2B5EF4-FFF2-40B4-BE49-F238E27FC236}">
                    <a16:creationId xmlns:a16="http://schemas.microsoft.com/office/drawing/2014/main" id="{D8ECF274-8798-07DC-A291-7905471D192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83391" y="2250821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3" name="Oval 542">
                <a:extLst>
                  <a:ext uri="{FF2B5EF4-FFF2-40B4-BE49-F238E27FC236}">
                    <a16:creationId xmlns:a16="http://schemas.microsoft.com/office/drawing/2014/main" id="{71EAA50C-3986-9E5F-3E1E-B3620F3F98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283391" y="2632434"/>
                <a:ext cx="393175" cy="393175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44" name="Straight Connector 543">
                <a:extLst>
                  <a:ext uri="{FF2B5EF4-FFF2-40B4-BE49-F238E27FC236}">
                    <a16:creationId xmlns:a16="http://schemas.microsoft.com/office/drawing/2014/main" id="{862BC018-B41E-48DC-C977-EDDA5D7A2341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421769" y="2620873"/>
                <a:ext cx="9254797" cy="23123"/>
              </a:xfrm>
              <a:prstGeom prst="line">
                <a:avLst/>
              </a:prstGeom>
              <a:grp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14:cNvPr>
              <p14:cNvContentPartPr/>
              <p14:nvPr/>
            </p14:nvContentPartPr>
            <p14:xfrm>
              <a:off x="739190" y="509112"/>
              <a:ext cx="482400" cy="4474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21190" y="491098"/>
                <a:ext cx="518040" cy="483149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0DBEF485-A932-3A03-6123-CC293C187E91}"/>
              </a:ext>
            </a:extLst>
          </p:cNvPr>
          <p:cNvGrpSpPr/>
          <p:nvPr/>
        </p:nvGrpSpPr>
        <p:grpSpPr>
          <a:xfrm>
            <a:off x="1282430" y="172872"/>
            <a:ext cx="381960" cy="783720"/>
            <a:chOff x="1282430" y="172872"/>
            <a:chExt cx="381960" cy="783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14:cNvPr>
                <p14:cNvContentPartPr/>
                <p14:nvPr/>
              </p14:nvContentPartPr>
              <p14:xfrm>
                <a:off x="1282430" y="172872"/>
                <a:ext cx="7200" cy="773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264430" y="154872"/>
                  <a:ext cx="42840" cy="80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14:cNvPr>
                <p14:cNvContentPartPr/>
                <p14:nvPr/>
              </p14:nvContentPartPr>
              <p14:xfrm>
                <a:off x="1298270" y="537912"/>
                <a:ext cx="366120" cy="418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80270" y="519912"/>
                  <a:ext cx="401760" cy="454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14:cNvPr>
              <p14:cNvContentPartPr/>
              <p14:nvPr/>
            </p14:nvContentPartPr>
            <p14:xfrm>
              <a:off x="1747910" y="538632"/>
              <a:ext cx="383400" cy="4100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29910" y="520632"/>
                <a:ext cx="419040" cy="44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14:cNvPr>
              <p14:cNvContentPartPr/>
              <p14:nvPr/>
            </p14:nvContentPartPr>
            <p14:xfrm>
              <a:off x="2223110" y="142632"/>
              <a:ext cx="474120" cy="813600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205110" y="124632"/>
                <a:ext cx="509760" cy="84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14:cNvPr>
              <p14:cNvContentPartPr/>
              <p14:nvPr/>
            </p14:nvContentPartPr>
            <p14:xfrm>
              <a:off x="2715590" y="539352"/>
              <a:ext cx="385200" cy="416880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697590" y="521368"/>
                <a:ext cx="420840" cy="4524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14:cNvPr>
              <p14:cNvContentPartPr/>
              <p14:nvPr/>
            </p14:nvContentPartPr>
            <p14:xfrm>
              <a:off x="702827" y="1502816"/>
              <a:ext cx="451080" cy="89424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84827" y="1484816"/>
                <a:ext cx="486720" cy="929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76" name="Group 175">
            <a:extLst>
              <a:ext uri="{FF2B5EF4-FFF2-40B4-BE49-F238E27FC236}">
                <a16:creationId xmlns:a16="http://schemas.microsoft.com/office/drawing/2014/main" id="{CB73D402-7276-B4DD-1EFB-B2BD5C3905BA}"/>
              </a:ext>
            </a:extLst>
          </p:cNvPr>
          <p:cNvGrpSpPr/>
          <p:nvPr/>
        </p:nvGrpSpPr>
        <p:grpSpPr>
          <a:xfrm>
            <a:off x="1202867" y="1103216"/>
            <a:ext cx="426240" cy="824760"/>
            <a:chOff x="4183940" y="122112"/>
            <a:chExt cx="426240" cy="82476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165940" y="104112"/>
                  <a:ext cx="54000" cy="86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198340" y="520992"/>
                  <a:ext cx="429480" cy="435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14:cNvPr>
              <p14:cNvContentPartPr/>
              <p14:nvPr/>
            </p14:nvContentPartPr>
            <p14:xfrm>
              <a:off x="3155490" y="1071536"/>
              <a:ext cx="157680" cy="873720"/>
            </p14:xfrm>
          </p:contentPart>
        </mc:Choice>
        <mc:Fallback xmlns="">
          <p:pic>
            <p:nvPicPr>
              <p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3137490" y="1053543"/>
                <a:ext cx="193320" cy="9093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14:cNvPr>
              <p14:cNvContentPartPr/>
              <p14:nvPr/>
            </p14:nvContentPartPr>
            <p14:xfrm>
              <a:off x="746351" y="2438523"/>
              <a:ext cx="913680" cy="479520"/>
            </p14:xfrm>
          </p:contentPart>
        </mc:Choice>
        <mc:Fallback xmlns="">
          <p:pic>
            <p:nvPicPr>
              <p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728351" y="2420509"/>
                <a:ext cx="949320" cy="515187"/>
              </a:xfrm>
              <a:prstGeom prst="rect">
                <a:avLst/>
              </a:prstGeom>
            </p:spPr>
          </p:pic>
        </mc:Fallback>
      </mc:AlternateContent>
      <p:grpSp>
        <p:nvGrpSpPr>
          <p:cNvPr id="338" name="Group 337">
            <a:extLst>
              <a:ext uri="{FF2B5EF4-FFF2-40B4-BE49-F238E27FC236}">
                <a16:creationId xmlns:a16="http://schemas.microsoft.com/office/drawing/2014/main" id="{749751FB-0A84-528C-11AC-8EEB65AA0350}"/>
              </a:ext>
            </a:extLst>
          </p:cNvPr>
          <p:cNvGrpSpPr/>
          <p:nvPr/>
        </p:nvGrpSpPr>
        <p:grpSpPr>
          <a:xfrm>
            <a:off x="1729151" y="2453643"/>
            <a:ext cx="423720" cy="456480"/>
            <a:chOff x="7627830" y="499392"/>
            <a:chExt cx="423720" cy="456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14:cNvPr>
                <p14:cNvContentPartPr/>
                <p14:nvPr/>
              </p14:nvContentPartPr>
              <p14:xfrm>
                <a:off x="7627830" y="499392"/>
                <a:ext cx="9000" cy="456480"/>
              </p14:xfrm>
            </p:contentPart>
          </mc:Choice>
          <mc:Fallback xmlns="">
            <p:pic>
              <p:nvPicPr>
                <p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609830" y="481378"/>
                  <a:ext cx="44640" cy="4921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14:cNvPr>
                <p14:cNvContentPartPr/>
                <p14:nvPr/>
              </p14:nvContentPartPr>
              <p14:xfrm>
                <a:off x="7643670" y="531432"/>
                <a:ext cx="407880" cy="417240"/>
              </p14:xfrm>
            </p:contentPart>
          </mc:Choice>
          <mc:Fallback xmlns="">
            <p:pic>
              <p:nvPicPr>
                <p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625686" y="513432"/>
                  <a:ext cx="443489" cy="452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14:cNvPr>
              <p14:cNvContentPartPr/>
              <p14:nvPr/>
            </p14:nvContentPartPr>
            <p14:xfrm>
              <a:off x="2205481" y="2485683"/>
              <a:ext cx="419760" cy="425520"/>
            </p14:xfrm>
          </p:contentPart>
        </mc:Choice>
        <mc:Fallback xmlns="">
          <p:pic>
            <p:nvPicPr>
              <p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187481" y="2467683"/>
                <a:ext cx="455400" cy="461160"/>
              </a:xfrm>
              <a:prstGeom prst="rect">
                <a:avLst/>
              </a:prstGeom>
            </p:spPr>
          </p:pic>
        </mc:Fallback>
      </mc:AlternateContent>
      <p:grpSp>
        <p:nvGrpSpPr>
          <p:cNvPr id="339" name="Group 338">
            <a:extLst>
              <a:ext uri="{FF2B5EF4-FFF2-40B4-BE49-F238E27FC236}">
                <a16:creationId xmlns:a16="http://schemas.microsoft.com/office/drawing/2014/main" id="{424C50C6-5A06-8E31-0FDB-FE2B167D81FE}"/>
              </a:ext>
            </a:extLst>
          </p:cNvPr>
          <p:cNvGrpSpPr/>
          <p:nvPr/>
        </p:nvGrpSpPr>
        <p:grpSpPr>
          <a:xfrm>
            <a:off x="2679961" y="2477763"/>
            <a:ext cx="434880" cy="735480"/>
            <a:chOff x="8578640" y="523512"/>
            <a:chExt cx="434880" cy="735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14:cNvPr>
                <p14:cNvContentPartPr/>
                <p14:nvPr/>
              </p14:nvContentPartPr>
              <p14:xfrm>
                <a:off x="8578640" y="523512"/>
                <a:ext cx="45000" cy="735480"/>
              </p14:xfrm>
            </p:contentPart>
          </mc:Choice>
          <mc:Fallback xmlns="">
            <p:pic>
              <p:nvPicPr>
                <p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560640" y="505512"/>
                  <a:ext cx="80640" cy="77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14:cNvPr>
                <p14:cNvContentPartPr/>
                <p14:nvPr/>
              </p14:nvContentPartPr>
              <p14:xfrm>
                <a:off x="8612120" y="538992"/>
                <a:ext cx="401400" cy="426600"/>
              </p14:xfrm>
            </p:contentPart>
          </mc:Choice>
          <mc:Fallback xmlns="">
            <p:pic>
              <p:nvPicPr>
                <p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8594120" y="520992"/>
                  <a:ext cx="437040" cy="462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43A7AAFA-F365-F32C-E10F-3FC85EEA6152}"/>
              </a:ext>
            </a:extLst>
          </p:cNvPr>
          <p:cNvGrpSpPr/>
          <p:nvPr/>
        </p:nvGrpSpPr>
        <p:grpSpPr>
          <a:xfrm>
            <a:off x="3183241" y="2461923"/>
            <a:ext cx="493200" cy="906840"/>
            <a:chOff x="9081920" y="507672"/>
            <a:chExt cx="493200" cy="90684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14:cNvPr>
                <p14:cNvContentPartPr/>
                <p14:nvPr/>
              </p14:nvContentPartPr>
              <p14:xfrm>
                <a:off x="9081920" y="507672"/>
                <a:ext cx="408600" cy="441360"/>
              </p14:xfrm>
            </p:contentPart>
          </mc:Choice>
          <mc:Fallback xmlns="">
            <p:pic>
              <p:nvPicPr>
                <p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9063936" y="489672"/>
                  <a:ext cx="444209" cy="47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14:cNvPr>
                <p14:cNvContentPartPr/>
                <p14:nvPr/>
              </p14:nvContentPartPr>
              <p14:xfrm>
                <a:off x="9473240" y="631512"/>
                <a:ext cx="101880" cy="7830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9455240" y="613512"/>
                  <a:ext cx="137520" cy="818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06EE8AC4-7BD3-064B-57CA-2302175AC3DA}"/>
              </a:ext>
            </a:extLst>
          </p:cNvPr>
          <p:cNvGrpSpPr/>
          <p:nvPr/>
        </p:nvGrpSpPr>
        <p:grpSpPr>
          <a:xfrm>
            <a:off x="724254" y="3446988"/>
            <a:ext cx="422640" cy="438840"/>
            <a:chOff x="9576445" y="498312"/>
            <a:chExt cx="422640" cy="43884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14:cNvPr>
                <p14:cNvContentPartPr/>
                <p14:nvPr/>
              </p14:nvContentPartPr>
              <p14:xfrm>
                <a:off x="9576445" y="498312"/>
                <a:ext cx="15480" cy="4388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9558445" y="480312"/>
                  <a:ext cx="51120" cy="47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14:cNvPr>
                <p14:cNvContentPartPr/>
                <p14:nvPr/>
              </p14:nvContentPartPr>
              <p14:xfrm>
                <a:off x="9616765" y="538992"/>
                <a:ext cx="382320" cy="1252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9598765" y="520992"/>
                  <a:ext cx="417960" cy="160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14:cNvPr>
              <p14:cNvContentPartPr/>
              <p14:nvPr/>
            </p14:nvContentPartPr>
            <p14:xfrm>
              <a:off x="1212487" y="3463188"/>
              <a:ext cx="390240" cy="434160"/>
            </p14:xfrm>
          </p:contentPart>
        </mc:Choice>
        <mc:Fallback xmlns=""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194487" y="3445188"/>
                <a:ext cx="425880" cy="469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68" name="Group 167">
            <a:extLst>
              <a:ext uri="{FF2B5EF4-FFF2-40B4-BE49-F238E27FC236}">
                <a16:creationId xmlns:a16="http://schemas.microsoft.com/office/drawing/2014/main" id="{9E299FA3-FCF9-41E4-DB17-81C396246AA7}"/>
              </a:ext>
            </a:extLst>
          </p:cNvPr>
          <p:cNvGrpSpPr/>
          <p:nvPr/>
        </p:nvGrpSpPr>
        <p:grpSpPr>
          <a:xfrm>
            <a:off x="1686607" y="3246828"/>
            <a:ext cx="266400" cy="658080"/>
            <a:chOff x="10538798" y="298152"/>
            <a:chExt cx="266400" cy="6580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0520798" y="280152"/>
                  <a:ext cx="302040" cy="69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0570517" y="510828"/>
                  <a:ext cx="201163" cy="11356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14:cNvPr>
              <p14:cNvContentPartPr/>
              <p14:nvPr/>
            </p14:nvContentPartPr>
            <p14:xfrm>
              <a:off x="2723592" y="3503067"/>
              <a:ext cx="418320" cy="403560"/>
            </p14:xfrm>
          </p:contentPart>
        </mc:Choice>
        <mc:Fallback xmlns="">
          <p:pic>
            <p:nvPicPr>
              <p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2705592" y="3485067"/>
                <a:ext cx="453960" cy="43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14:cNvPr>
              <p14:cNvContentPartPr/>
              <p14:nvPr/>
            </p14:nvContentPartPr>
            <p14:xfrm>
              <a:off x="752863" y="4490933"/>
              <a:ext cx="922680" cy="422640"/>
            </p14:xfrm>
          </p:contentPart>
        </mc:Choice>
        <mc:Fallback xmlns="">
          <p:pic>
            <p:nvPicPr>
              <p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734863" y="4472933"/>
                <a:ext cx="958320" cy="45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14:cNvPr>
              <p14:cNvContentPartPr/>
              <p14:nvPr/>
            </p14:nvContentPartPr>
            <p14:xfrm>
              <a:off x="2206903" y="4524773"/>
              <a:ext cx="434160" cy="809280"/>
            </p14:xfrm>
          </p:contentPart>
        </mc:Choice>
        <mc:Fallback xmlns="">
          <p:pic>
            <p:nvPicPr>
              <p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2188903" y="4506773"/>
                <a:ext cx="469800" cy="844920"/>
              </a:xfrm>
              <a:prstGeom prst="rect">
                <a:avLst/>
              </a:prstGeom>
            </p:spPr>
          </p:pic>
        </mc:Fallback>
      </mc:AlternateContent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FA6712C-B181-624B-5C48-EF880B97AAB8}"/>
              </a:ext>
            </a:extLst>
          </p:cNvPr>
          <p:cNvGrpSpPr/>
          <p:nvPr/>
        </p:nvGrpSpPr>
        <p:grpSpPr>
          <a:xfrm>
            <a:off x="2752166" y="4524773"/>
            <a:ext cx="353880" cy="364680"/>
            <a:chOff x="3244800" y="1559900"/>
            <a:chExt cx="353880" cy="3646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14:cNvPr>
                <p14:cNvContentPartPr/>
                <p14:nvPr/>
              </p14:nvContentPartPr>
              <p14:xfrm>
                <a:off x="3244800" y="1559900"/>
                <a:ext cx="336240" cy="364680"/>
              </p14:xfrm>
            </p:contentPart>
          </mc:Choice>
          <mc:Fallback xmlns=""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226800" y="1541900"/>
                  <a:ext cx="371880" cy="40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14:cNvPr>
                <p14:cNvContentPartPr/>
                <p14:nvPr/>
              </p14:nvContentPartPr>
              <p14:xfrm>
                <a:off x="3566280" y="1883900"/>
                <a:ext cx="32400" cy="8640"/>
              </p14:xfrm>
            </p:contentPart>
          </mc:Choice>
          <mc:Fallback xmlns=""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548280" y="1865900"/>
                  <a:ext cx="68040" cy="4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94D1EB8E-0C50-2261-822C-D3DB28664209}"/>
              </a:ext>
            </a:extLst>
          </p:cNvPr>
          <p:cNvGrpSpPr/>
          <p:nvPr/>
        </p:nvGrpSpPr>
        <p:grpSpPr>
          <a:xfrm>
            <a:off x="3213313" y="523493"/>
            <a:ext cx="392040" cy="740520"/>
            <a:chOff x="3213313" y="523493"/>
            <a:chExt cx="392040" cy="7405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14:cNvPr>
                <p14:cNvContentPartPr/>
                <p14:nvPr/>
              </p14:nvContentPartPr>
              <p14:xfrm>
                <a:off x="3213313" y="523493"/>
                <a:ext cx="392040" cy="740520"/>
              </p14:xfrm>
            </p:contentPart>
          </mc:Choice>
          <mc:Fallback xmlns="">
            <p:pic>
              <p:nvPicPr>
                <p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195313" y="505502"/>
                  <a:ext cx="427680" cy="7761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14:cNvPr>
                <p14:cNvContentPartPr/>
                <p14:nvPr/>
              </p14:nvContentPartPr>
              <p14:xfrm>
                <a:off x="3239953" y="941093"/>
                <a:ext cx="249840" cy="24840"/>
              </p14:xfrm>
            </p:contentPart>
          </mc:Choice>
          <mc:Fallback xmlns="">
            <p:pic>
              <p:nvPicPr>
                <p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221979" y="923093"/>
                  <a:ext cx="285429" cy="60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E847BF6F-8B7B-B399-2B02-3FF457511841}"/>
              </a:ext>
            </a:extLst>
          </p:cNvPr>
          <p:cNvGrpSpPr/>
          <p:nvPr/>
        </p:nvGrpSpPr>
        <p:grpSpPr>
          <a:xfrm>
            <a:off x="1885244" y="1376864"/>
            <a:ext cx="125280" cy="558720"/>
            <a:chOff x="4866317" y="395760"/>
            <a:chExt cx="125280" cy="558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848317" y="513120"/>
                  <a:ext cx="160920" cy="45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866677" y="377760"/>
                  <a:ext cx="55800" cy="55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46CE2102-DCD6-D4EC-7BC3-F63E50392C49}"/>
              </a:ext>
            </a:extLst>
          </p:cNvPr>
          <p:cNvGrpSpPr/>
          <p:nvPr/>
        </p:nvGrpSpPr>
        <p:grpSpPr>
          <a:xfrm>
            <a:off x="2673277" y="1095296"/>
            <a:ext cx="357480" cy="832320"/>
            <a:chOff x="5654350" y="114192"/>
            <a:chExt cx="357480" cy="8323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14:cNvPr>
                <p14:cNvContentPartPr/>
                <p14:nvPr/>
              </p14:nvContentPartPr>
              <p14:xfrm>
                <a:off x="5654350" y="114192"/>
                <a:ext cx="8640" cy="832320"/>
              </p14:xfrm>
            </p:contentPart>
          </mc:Choice>
          <mc:Fallback xmlns="">
            <p:pic>
              <p:nvPicPr>
                <p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636350" y="96200"/>
                  <a:ext cx="44280" cy="86794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14:cNvPr>
                <p14:cNvContentPartPr/>
                <p14:nvPr/>
              </p14:nvContentPartPr>
              <p14:xfrm>
                <a:off x="5670190" y="538992"/>
                <a:ext cx="308520" cy="100800"/>
              </p14:xfrm>
            </p:contentPart>
          </mc:Choice>
          <mc:Fallback xmlns="">
            <p:pic>
              <p:nvPicPr>
                <p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5652190" y="520992"/>
                  <a:ext cx="344160" cy="13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14:cNvPr>
                <p14:cNvContentPartPr/>
                <p14:nvPr/>
              </p14:nvContentPartPr>
              <p14:xfrm>
                <a:off x="5679910" y="664992"/>
                <a:ext cx="331920" cy="266040"/>
              </p14:xfrm>
            </p:contentPart>
          </mc:Choice>
          <mc:Fallback xmlns="">
            <p:pic>
              <p:nvPicPr>
                <p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5661910" y="646992"/>
                  <a:ext cx="367560" cy="301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2839EF81-7870-2AFB-4FA5-A95DE0FFD539}"/>
              </a:ext>
            </a:extLst>
          </p:cNvPr>
          <p:cNvGrpSpPr/>
          <p:nvPr/>
        </p:nvGrpSpPr>
        <p:grpSpPr>
          <a:xfrm>
            <a:off x="2197004" y="1375989"/>
            <a:ext cx="423360" cy="1023635"/>
            <a:chOff x="5178077" y="394885"/>
            <a:chExt cx="423360" cy="1023635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14:cNvPr>
                <p14:cNvContentPartPr/>
                <p14:nvPr/>
              </p14:nvContentPartPr>
              <p14:xfrm>
                <a:off x="5178077" y="528960"/>
                <a:ext cx="423360" cy="889560"/>
              </p14:xfrm>
            </p:contentPart>
          </mc:Choice>
          <mc:Fallback xmlns="">
            <p:pic>
              <p:nvPicPr>
                <p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160077" y="510960"/>
                  <a:ext cx="459000" cy="9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14:cNvPr>
                <p14:cNvContentPartPr/>
                <p14:nvPr/>
              </p14:nvContentPartPr>
              <p14:xfrm>
                <a:off x="5379677" y="394885"/>
                <a:ext cx="20160" cy="19800"/>
              </p14:xfrm>
            </p:contentPart>
          </mc:Choice>
          <mc:Fallback xmlns="">
            <p:pic>
              <p:nvPicPr>
                <p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361677" y="376885"/>
                  <a:ext cx="55800" cy="55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9">
            <p14:nvContentPartPr>
              <p14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14:cNvPr>
              <p14:cNvContentPartPr/>
              <p14:nvPr/>
            </p14:nvContentPartPr>
            <p14:xfrm>
              <a:off x="2186697" y="3478043"/>
              <a:ext cx="465120" cy="426600"/>
            </p14:xfrm>
          </p:contentPart>
        </mc:Choice>
        <mc:Fallback xmlns="">
          <p:pic>
            <p:nvPicPr>
              <p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2168697" y="3460058"/>
                <a:ext cx="500760" cy="462210"/>
              </a:xfrm>
              <a:prstGeom prst="rect">
                <a:avLst/>
              </a:prstGeom>
            </p:spPr>
          </p:pic>
        </mc:Fallback>
      </mc:AlternateContent>
      <p:grpSp>
        <p:nvGrpSpPr>
          <p:cNvPr id="349" name="Group 348">
            <a:extLst>
              <a:ext uri="{FF2B5EF4-FFF2-40B4-BE49-F238E27FC236}">
                <a16:creationId xmlns:a16="http://schemas.microsoft.com/office/drawing/2014/main" id="{CEF54881-933B-9281-9FA7-3FBB8E9F9624}"/>
              </a:ext>
            </a:extLst>
          </p:cNvPr>
          <p:cNvGrpSpPr/>
          <p:nvPr/>
        </p:nvGrpSpPr>
        <p:grpSpPr>
          <a:xfrm>
            <a:off x="1762187" y="4543110"/>
            <a:ext cx="324360" cy="328680"/>
            <a:chOff x="2254821" y="1578237"/>
            <a:chExt cx="324360" cy="3286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14:cNvPr>
                <p14:cNvContentPartPr/>
                <p14:nvPr/>
              </p14:nvContentPartPr>
              <p14:xfrm>
                <a:off x="2254821" y="1578237"/>
                <a:ext cx="303840" cy="328680"/>
              </p14:xfrm>
            </p:contentPart>
          </mc:Choice>
          <mc:Fallback xmlns="">
            <p:pic>
              <p:nvPicPr>
                <p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2236821" y="1560237"/>
                  <a:ext cx="33948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14:cNvPr>
                <p14:cNvContentPartPr/>
                <p14:nvPr/>
              </p14:nvContentPartPr>
              <p14:xfrm>
                <a:off x="2281461" y="1586157"/>
                <a:ext cx="297720" cy="317880"/>
              </p14:xfrm>
            </p:contentPart>
          </mc:Choice>
          <mc:Fallback xmlns="">
            <p:pic>
              <p:nvPicPr>
                <p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2263461" y="1568137"/>
                  <a:ext cx="333360" cy="3535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62891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6C630AD-BBA5-B2B3-3724-325AEAE0AD3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14:cNvPr>
              <p14:cNvContentPartPr/>
              <p14:nvPr/>
            </p14:nvContentPartPr>
            <p14:xfrm>
              <a:off x="-2095340" y="3480020"/>
              <a:ext cx="360" cy="360"/>
            </p14:xfrm>
          </p:contentPart>
        </mc:Choice>
        <mc:Fallback xmlns="">
          <p:pic>
            <p:nvPicPr>
              <p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099660" y="3475700"/>
                <a:ext cx="9000" cy="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82" name="Group 181">
            <a:extLst>
              <a:ext uri="{FF2B5EF4-FFF2-40B4-BE49-F238E27FC236}">
                <a16:creationId xmlns:a16="http://schemas.microsoft.com/office/drawing/2014/main" id="{0E90136A-F8B4-2825-4582-45E90625B9F9}"/>
              </a:ext>
            </a:extLst>
          </p:cNvPr>
          <p:cNvGrpSpPr>
            <a:grpSpLocks/>
          </p:cNvGrpSpPr>
          <p:nvPr/>
        </p:nvGrpSpPr>
        <p:grpSpPr>
          <a:xfrm>
            <a:off x="717321" y="1541844"/>
            <a:ext cx="10740423" cy="2864563"/>
            <a:chOff x="1421769" y="554348"/>
            <a:chExt cx="9265773" cy="2471261"/>
          </a:xfrm>
          <a:noFill/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F203AF2-1670-0498-C43E-44895D0D450A}"/>
                </a:ext>
              </a:extLst>
            </p:cNvPr>
            <p:cNvSpPr>
              <a:spLocks/>
            </p:cNvSpPr>
            <p:nvPr/>
          </p:nvSpPr>
          <p:spPr>
            <a:xfrm>
              <a:off x="1432745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DE7F725-B89A-1C36-EA56-0D79CC06401C}"/>
                </a:ext>
              </a:extLst>
            </p:cNvPr>
            <p:cNvSpPr>
              <a:spLocks/>
            </p:cNvSpPr>
            <p:nvPr/>
          </p:nvSpPr>
          <p:spPr>
            <a:xfrm>
              <a:off x="1432745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A30B7FA-60F1-B35F-8E71-392C89ABF5D7}"/>
                </a:ext>
              </a:extLst>
            </p:cNvPr>
            <p:cNvSpPr>
              <a:spLocks/>
            </p:cNvSpPr>
            <p:nvPr/>
          </p:nvSpPr>
          <p:spPr>
            <a:xfrm>
              <a:off x="1855549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0D9F374-92BC-71F0-5707-CCEAE56FFF6F}"/>
                </a:ext>
              </a:extLst>
            </p:cNvPr>
            <p:cNvSpPr>
              <a:spLocks/>
            </p:cNvSpPr>
            <p:nvPr/>
          </p:nvSpPr>
          <p:spPr>
            <a:xfrm>
              <a:off x="1855549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65144F3-91D5-6314-30ED-378AEB6D35C7}"/>
                </a:ext>
              </a:extLst>
            </p:cNvPr>
            <p:cNvSpPr>
              <a:spLocks/>
            </p:cNvSpPr>
            <p:nvPr/>
          </p:nvSpPr>
          <p:spPr>
            <a:xfrm>
              <a:off x="2278354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0AC89D5-313F-0BAE-19DB-0BEC65F210DD}"/>
                </a:ext>
              </a:extLst>
            </p:cNvPr>
            <p:cNvSpPr>
              <a:spLocks/>
            </p:cNvSpPr>
            <p:nvPr/>
          </p:nvSpPr>
          <p:spPr>
            <a:xfrm>
              <a:off x="2278354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4F0F845-5D05-AD83-CA7E-5AEACA396A3D}"/>
                </a:ext>
              </a:extLst>
            </p:cNvPr>
            <p:cNvSpPr>
              <a:spLocks/>
            </p:cNvSpPr>
            <p:nvPr/>
          </p:nvSpPr>
          <p:spPr>
            <a:xfrm>
              <a:off x="2701157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F7584C4-70D4-27A0-0C02-CA592D39D122}"/>
                </a:ext>
              </a:extLst>
            </p:cNvPr>
            <p:cNvSpPr>
              <a:spLocks/>
            </p:cNvSpPr>
            <p:nvPr/>
          </p:nvSpPr>
          <p:spPr>
            <a:xfrm>
              <a:off x="2701157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95F233C-AA1A-6D49-949E-703463D2E4B9}"/>
                </a:ext>
              </a:extLst>
            </p:cNvPr>
            <p:cNvSpPr>
              <a:spLocks/>
            </p:cNvSpPr>
            <p:nvPr/>
          </p:nvSpPr>
          <p:spPr>
            <a:xfrm>
              <a:off x="3123961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948BAA6-8CCA-4507-C97D-FAA7E5C49419}"/>
                </a:ext>
              </a:extLst>
            </p:cNvPr>
            <p:cNvSpPr>
              <a:spLocks/>
            </p:cNvSpPr>
            <p:nvPr/>
          </p:nvSpPr>
          <p:spPr>
            <a:xfrm>
              <a:off x="3123961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E2D7445-0FFE-87A9-1144-DB7B92A493E0}"/>
                </a:ext>
              </a:extLst>
            </p:cNvPr>
            <p:cNvSpPr>
              <a:spLocks/>
            </p:cNvSpPr>
            <p:nvPr/>
          </p:nvSpPr>
          <p:spPr>
            <a:xfrm>
              <a:off x="3546766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77EA163-87F7-7809-F739-CBDC6201A098}"/>
                </a:ext>
              </a:extLst>
            </p:cNvPr>
            <p:cNvSpPr>
              <a:spLocks/>
            </p:cNvSpPr>
            <p:nvPr/>
          </p:nvSpPr>
          <p:spPr>
            <a:xfrm>
              <a:off x="3546766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41E0074-1609-D91F-A12E-2D8A345B0045}"/>
                </a:ext>
              </a:extLst>
            </p:cNvPr>
            <p:cNvSpPr>
              <a:spLocks/>
            </p:cNvSpPr>
            <p:nvPr/>
          </p:nvSpPr>
          <p:spPr>
            <a:xfrm>
              <a:off x="3969570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FE3DD5C-F939-4B01-4C64-A128DD95C0C0}"/>
                </a:ext>
              </a:extLst>
            </p:cNvPr>
            <p:cNvSpPr>
              <a:spLocks/>
            </p:cNvSpPr>
            <p:nvPr/>
          </p:nvSpPr>
          <p:spPr>
            <a:xfrm>
              <a:off x="3969570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3620D66-078D-5031-174E-9DBBAA9FB2B8}"/>
                </a:ext>
              </a:extLst>
            </p:cNvPr>
            <p:cNvSpPr>
              <a:spLocks/>
            </p:cNvSpPr>
            <p:nvPr/>
          </p:nvSpPr>
          <p:spPr>
            <a:xfrm>
              <a:off x="4392373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3F21DFB-06CF-655F-0DAA-A185E4FC99CE}"/>
                </a:ext>
              </a:extLst>
            </p:cNvPr>
            <p:cNvSpPr>
              <a:spLocks/>
            </p:cNvSpPr>
            <p:nvPr/>
          </p:nvSpPr>
          <p:spPr>
            <a:xfrm>
              <a:off x="4392373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7594E1C-390D-37CB-34D8-94A57DCBFCBA}"/>
                </a:ext>
              </a:extLst>
            </p:cNvPr>
            <p:cNvSpPr>
              <a:spLocks/>
            </p:cNvSpPr>
            <p:nvPr/>
          </p:nvSpPr>
          <p:spPr>
            <a:xfrm>
              <a:off x="4815178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87762B3-247D-1860-247D-D2E970098525}"/>
                </a:ext>
              </a:extLst>
            </p:cNvPr>
            <p:cNvSpPr>
              <a:spLocks/>
            </p:cNvSpPr>
            <p:nvPr/>
          </p:nvSpPr>
          <p:spPr>
            <a:xfrm>
              <a:off x="4815178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4C245A0-870B-DC47-5353-F451D64B773E}"/>
                </a:ext>
              </a:extLst>
            </p:cNvPr>
            <p:cNvSpPr>
              <a:spLocks/>
            </p:cNvSpPr>
            <p:nvPr/>
          </p:nvSpPr>
          <p:spPr>
            <a:xfrm>
              <a:off x="5237982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246ED91-34D9-C3EF-D412-F9147A6BA616}"/>
                </a:ext>
              </a:extLst>
            </p:cNvPr>
            <p:cNvSpPr>
              <a:spLocks/>
            </p:cNvSpPr>
            <p:nvPr/>
          </p:nvSpPr>
          <p:spPr>
            <a:xfrm>
              <a:off x="5237982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A504C91-660D-070A-9F42-F433EE32A6FE}"/>
                </a:ext>
              </a:extLst>
            </p:cNvPr>
            <p:cNvSpPr>
              <a:spLocks/>
            </p:cNvSpPr>
            <p:nvPr/>
          </p:nvSpPr>
          <p:spPr>
            <a:xfrm>
              <a:off x="5660787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50B3F94-DCDD-DB97-7777-06BA41418666}"/>
                </a:ext>
              </a:extLst>
            </p:cNvPr>
            <p:cNvSpPr>
              <a:spLocks/>
            </p:cNvSpPr>
            <p:nvPr/>
          </p:nvSpPr>
          <p:spPr>
            <a:xfrm>
              <a:off x="5660787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177FC5C-B4FF-870A-F37F-FA9F050419AE}"/>
                </a:ext>
              </a:extLst>
            </p:cNvPr>
            <p:cNvSpPr>
              <a:spLocks/>
            </p:cNvSpPr>
            <p:nvPr/>
          </p:nvSpPr>
          <p:spPr>
            <a:xfrm>
              <a:off x="6083592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4B40F46-2320-E0FD-EB71-E6A0FA36B4D5}"/>
                </a:ext>
              </a:extLst>
            </p:cNvPr>
            <p:cNvSpPr>
              <a:spLocks/>
            </p:cNvSpPr>
            <p:nvPr/>
          </p:nvSpPr>
          <p:spPr>
            <a:xfrm>
              <a:off x="6083592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29FA469-599F-8573-138C-1D2C583080A4}"/>
                </a:ext>
              </a:extLst>
            </p:cNvPr>
            <p:cNvSpPr>
              <a:spLocks/>
            </p:cNvSpPr>
            <p:nvPr/>
          </p:nvSpPr>
          <p:spPr>
            <a:xfrm>
              <a:off x="6506394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E55BD88-9C6C-529C-CD71-528C788C7D8E}"/>
                </a:ext>
              </a:extLst>
            </p:cNvPr>
            <p:cNvSpPr>
              <a:spLocks/>
            </p:cNvSpPr>
            <p:nvPr/>
          </p:nvSpPr>
          <p:spPr>
            <a:xfrm>
              <a:off x="6506394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87EAF2B-A0D3-BA94-649E-0D344A975C4F}"/>
                </a:ext>
              </a:extLst>
            </p:cNvPr>
            <p:cNvSpPr>
              <a:spLocks/>
            </p:cNvSpPr>
            <p:nvPr/>
          </p:nvSpPr>
          <p:spPr>
            <a:xfrm>
              <a:off x="6929199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D3DC832-0CEB-4782-6750-C179F50A3139}"/>
                </a:ext>
              </a:extLst>
            </p:cNvPr>
            <p:cNvSpPr>
              <a:spLocks/>
            </p:cNvSpPr>
            <p:nvPr/>
          </p:nvSpPr>
          <p:spPr>
            <a:xfrm>
              <a:off x="6929199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93916FD-C0E6-ECC1-9BC0-9782DD4CBF1C}"/>
                </a:ext>
              </a:extLst>
            </p:cNvPr>
            <p:cNvSpPr>
              <a:spLocks/>
            </p:cNvSpPr>
            <p:nvPr/>
          </p:nvSpPr>
          <p:spPr>
            <a:xfrm>
              <a:off x="7352004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DDA0357E-4DB5-BF4C-570B-4F73A9DC6FFC}"/>
                </a:ext>
              </a:extLst>
            </p:cNvPr>
            <p:cNvSpPr>
              <a:spLocks/>
            </p:cNvSpPr>
            <p:nvPr/>
          </p:nvSpPr>
          <p:spPr>
            <a:xfrm>
              <a:off x="7352004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3ABC8A8-2F4F-6680-988F-D5BA70050A72}"/>
                </a:ext>
              </a:extLst>
            </p:cNvPr>
            <p:cNvSpPr>
              <a:spLocks/>
            </p:cNvSpPr>
            <p:nvPr/>
          </p:nvSpPr>
          <p:spPr>
            <a:xfrm>
              <a:off x="7766176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284C749-E469-4C06-82A1-DE76F014075D}"/>
                </a:ext>
              </a:extLst>
            </p:cNvPr>
            <p:cNvSpPr>
              <a:spLocks/>
            </p:cNvSpPr>
            <p:nvPr/>
          </p:nvSpPr>
          <p:spPr>
            <a:xfrm>
              <a:off x="7766176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5A0936CF-0483-13FC-3064-20D42CF321C8}"/>
                </a:ext>
              </a:extLst>
            </p:cNvPr>
            <p:cNvSpPr>
              <a:spLocks/>
            </p:cNvSpPr>
            <p:nvPr/>
          </p:nvSpPr>
          <p:spPr>
            <a:xfrm>
              <a:off x="8188980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C95FB7B6-353B-926D-3F7A-30B72708F825}"/>
                </a:ext>
              </a:extLst>
            </p:cNvPr>
            <p:cNvSpPr>
              <a:spLocks/>
            </p:cNvSpPr>
            <p:nvPr/>
          </p:nvSpPr>
          <p:spPr>
            <a:xfrm>
              <a:off x="8188980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5E0B2FD-0BE7-155A-3190-FD817B88F16F}"/>
                </a:ext>
              </a:extLst>
            </p:cNvPr>
            <p:cNvSpPr>
              <a:spLocks/>
            </p:cNvSpPr>
            <p:nvPr/>
          </p:nvSpPr>
          <p:spPr>
            <a:xfrm>
              <a:off x="8611783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020AAF6D-2B19-74E0-009A-CC711B7B865E}"/>
                </a:ext>
              </a:extLst>
            </p:cNvPr>
            <p:cNvSpPr>
              <a:spLocks/>
            </p:cNvSpPr>
            <p:nvPr/>
          </p:nvSpPr>
          <p:spPr>
            <a:xfrm>
              <a:off x="8611783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B5B95EE-E5EC-5080-D2D6-0DC9D7C3C06C}"/>
                </a:ext>
              </a:extLst>
            </p:cNvPr>
            <p:cNvSpPr>
              <a:spLocks/>
            </p:cNvSpPr>
            <p:nvPr/>
          </p:nvSpPr>
          <p:spPr>
            <a:xfrm>
              <a:off x="9034586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3D9B5951-B6FB-3B2B-91DD-CFC692EC4654}"/>
                </a:ext>
              </a:extLst>
            </p:cNvPr>
            <p:cNvSpPr>
              <a:spLocks/>
            </p:cNvSpPr>
            <p:nvPr/>
          </p:nvSpPr>
          <p:spPr>
            <a:xfrm>
              <a:off x="9034586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22125CA-6A00-2977-E840-CE5CF2AE195D}"/>
                </a:ext>
              </a:extLst>
            </p:cNvPr>
            <p:cNvSpPr>
              <a:spLocks/>
            </p:cNvSpPr>
            <p:nvPr/>
          </p:nvSpPr>
          <p:spPr>
            <a:xfrm>
              <a:off x="9457390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34539044-69C1-CCA2-838F-2BC6937DCAEF}"/>
                </a:ext>
              </a:extLst>
            </p:cNvPr>
            <p:cNvSpPr>
              <a:spLocks/>
            </p:cNvSpPr>
            <p:nvPr/>
          </p:nvSpPr>
          <p:spPr>
            <a:xfrm>
              <a:off x="9457390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BA6D5F14-298A-9273-489C-64061291CB8E}"/>
                </a:ext>
              </a:extLst>
            </p:cNvPr>
            <p:cNvSpPr>
              <a:spLocks/>
            </p:cNvSpPr>
            <p:nvPr/>
          </p:nvSpPr>
          <p:spPr>
            <a:xfrm>
              <a:off x="9880195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825C7981-9199-E449-D039-0FA1A71B7BF6}"/>
                </a:ext>
              </a:extLst>
            </p:cNvPr>
            <p:cNvSpPr>
              <a:spLocks/>
            </p:cNvSpPr>
            <p:nvPr/>
          </p:nvSpPr>
          <p:spPr>
            <a:xfrm>
              <a:off x="9880195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F75706E-CE35-BE0F-725A-79AC605DBCA1}"/>
                </a:ext>
              </a:extLst>
            </p:cNvPr>
            <p:cNvSpPr>
              <a:spLocks/>
            </p:cNvSpPr>
            <p:nvPr/>
          </p:nvSpPr>
          <p:spPr>
            <a:xfrm>
              <a:off x="10294367" y="554348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6E7F9A1F-CB9F-A8C3-13B1-5B285E1E81C6}"/>
                </a:ext>
              </a:extLst>
            </p:cNvPr>
            <p:cNvSpPr>
              <a:spLocks/>
            </p:cNvSpPr>
            <p:nvPr/>
          </p:nvSpPr>
          <p:spPr>
            <a:xfrm>
              <a:off x="10294367" y="93596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0D9AB08-9F3A-EB06-DB40-74143203C43E}"/>
                </a:ext>
              </a:extLst>
            </p:cNvPr>
            <p:cNvCxnSpPr>
              <a:cxnSpLocks/>
            </p:cNvCxnSpPr>
            <p:nvPr/>
          </p:nvCxnSpPr>
          <p:spPr>
            <a:xfrm>
              <a:off x="1421769" y="935961"/>
              <a:ext cx="9265773" cy="0"/>
            </a:xfrm>
            <a:prstGeom prst="line">
              <a:avLst/>
            </a:prstGeom>
            <a:grpFill/>
            <a:ln w="1905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DBD9549E-B731-4B2E-595B-E9823CE9CEA9}"/>
                </a:ext>
              </a:extLst>
            </p:cNvPr>
            <p:cNvSpPr>
              <a:spLocks/>
            </p:cNvSpPr>
            <p:nvPr/>
          </p:nvSpPr>
          <p:spPr>
            <a:xfrm>
              <a:off x="1421769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57DA5658-A9FA-7314-E963-36A678B9A5E9}"/>
                </a:ext>
              </a:extLst>
            </p:cNvPr>
            <p:cNvSpPr>
              <a:spLocks/>
            </p:cNvSpPr>
            <p:nvPr/>
          </p:nvSpPr>
          <p:spPr>
            <a:xfrm>
              <a:off x="1421769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0E94E84-409F-6937-5386-8C906BCEAE25}"/>
                </a:ext>
              </a:extLst>
            </p:cNvPr>
            <p:cNvSpPr>
              <a:spLocks/>
            </p:cNvSpPr>
            <p:nvPr/>
          </p:nvSpPr>
          <p:spPr>
            <a:xfrm>
              <a:off x="1844574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EC905238-B989-5223-8985-8316DD3ADD60}"/>
                </a:ext>
              </a:extLst>
            </p:cNvPr>
            <p:cNvSpPr>
              <a:spLocks/>
            </p:cNvSpPr>
            <p:nvPr/>
          </p:nvSpPr>
          <p:spPr>
            <a:xfrm>
              <a:off x="1844574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42F2E437-73AF-C93A-0BCE-485C821117A0}"/>
                </a:ext>
              </a:extLst>
            </p:cNvPr>
            <p:cNvSpPr>
              <a:spLocks/>
            </p:cNvSpPr>
            <p:nvPr/>
          </p:nvSpPr>
          <p:spPr>
            <a:xfrm>
              <a:off x="2267378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7CC6A0E0-8FA4-3819-ACA3-E888905F3A12}"/>
                </a:ext>
              </a:extLst>
            </p:cNvPr>
            <p:cNvSpPr>
              <a:spLocks/>
            </p:cNvSpPr>
            <p:nvPr/>
          </p:nvSpPr>
          <p:spPr>
            <a:xfrm>
              <a:off x="2267378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2E0EE657-8A68-E4CA-57B0-6AF6ECEBD003}"/>
                </a:ext>
              </a:extLst>
            </p:cNvPr>
            <p:cNvSpPr>
              <a:spLocks/>
            </p:cNvSpPr>
            <p:nvPr/>
          </p:nvSpPr>
          <p:spPr>
            <a:xfrm>
              <a:off x="2690181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F41BADF7-1836-1FCC-84D5-BCB04599D2F7}"/>
                </a:ext>
              </a:extLst>
            </p:cNvPr>
            <p:cNvSpPr>
              <a:spLocks/>
            </p:cNvSpPr>
            <p:nvPr/>
          </p:nvSpPr>
          <p:spPr>
            <a:xfrm>
              <a:off x="2690181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34738DC-4117-EBF4-705C-A100F9EC65E8}"/>
                </a:ext>
              </a:extLst>
            </p:cNvPr>
            <p:cNvSpPr>
              <a:spLocks/>
            </p:cNvSpPr>
            <p:nvPr/>
          </p:nvSpPr>
          <p:spPr>
            <a:xfrm>
              <a:off x="3112986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B930401A-1F83-222C-A95D-51E1D1C5101A}"/>
                </a:ext>
              </a:extLst>
            </p:cNvPr>
            <p:cNvSpPr>
              <a:spLocks/>
            </p:cNvSpPr>
            <p:nvPr/>
          </p:nvSpPr>
          <p:spPr>
            <a:xfrm>
              <a:off x="3112986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64341D48-C8D4-9954-3672-7F5569C62AC8}"/>
                </a:ext>
              </a:extLst>
            </p:cNvPr>
            <p:cNvSpPr>
              <a:spLocks/>
            </p:cNvSpPr>
            <p:nvPr/>
          </p:nvSpPr>
          <p:spPr>
            <a:xfrm>
              <a:off x="3535790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E9DE16B1-9E09-C8E0-0376-EA0CDD907323}"/>
                </a:ext>
              </a:extLst>
            </p:cNvPr>
            <p:cNvSpPr>
              <a:spLocks/>
            </p:cNvSpPr>
            <p:nvPr/>
          </p:nvSpPr>
          <p:spPr>
            <a:xfrm>
              <a:off x="3535790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1A2EACE8-0D17-8A6A-7A96-745CA0A335A4}"/>
                </a:ext>
              </a:extLst>
            </p:cNvPr>
            <p:cNvSpPr>
              <a:spLocks/>
            </p:cNvSpPr>
            <p:nvPr/>
          </p:nvSpPr>
          <p:spPr>
            <a:xfrm>
              <a:off x="3958595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7AC3D1B7-752D-86EC-3E81-9127178802C9}"/>
                </a:ext>
              </a:extLst>
            </p:cNvPr>
            <p:cNvSpPr>
              <a:spLocks/>
            </p:cNvSpPr>
            <p:nvPr/>
          </p:nvSpPr>
          <p:spPr>
            <a:xfrm>
              <a:off x="3958595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60CCC20A-395E-B421-D143-3B7F25EEF756}"/>
                </a:ext>
              </a:extLst>
            </p:cNvPr>
            <p:cNvSpPr>
              <a:spLocks/>
            </p:cNvSpPr>
            <p:nvPr/>
          </p:nvSpPr>
          <p:spPr>
            <a:xfrm>
              <a:off x="4381398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6217BCE6-F6D2-2EF4-E3B5-54DDF62FAE88}"/>
                </a:ext>
              </a:extLst>
            </p:cNvPr>
            <p:cNvSpPr>
              <a:spLocks/>
            </p:cNvSpPr>
            <p:nvPr/>
          </p:nvSpPr>
          <p:spPr>
            <a:xfrm>
              <a:off x="4381398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4883A6B2-B825-A39D-1A0D-9F5C91D90E53}"/>
                </a:ext>
              </a:extLst>
            </p:cNvPr>
            <p:cNvSpPr>
              <a:spLocks/>
            </p:cNvSpPr>
            <p:nvPr/>
          </p:nvSpPr>
          <p:spPr>
            <a:xfrm>
              <a:off x="4804202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FF94ED66-2D03-269F-A310-C8493DBAF17B}"/>
                </a:ext>
              </a:extLst>
            </p:cNvPr>
            <p:cNvSpPr>
              <a:spLocks/>
            </p:cNvSpPr>
            <p:nvPr/>
          </p:nvSpPr>
          <p:spPr>
            <a:xfrm>
              <a:off x="4804202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35B6ECE-E68C-2B49-469C-278057D0788E}"/>
                </a:ext>
              </a:extLst>
            </p:cNvPr>
            <p:cNvSpPr>
              <a:spLocks/>
            </p:cNvSpPr>
            <p:nvPr/>
          </p:nvSpPr>
          <p:spPr>
            <a:xfrm>
              <a:off x="5227007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01D3813B-1A62-F9AB-8A6B-5459AE7D65CD}"/>
                </a:ext>
              </a:extLst>
            </p:cNvPr>
            <p:cNvSpPr>
              <a:spLocks/>
            </p:cNvSpPr>
            <p:nvPr/>
          </p:nvSpPr>
          <p:spPr>
            <a:xfrm>
              <a:off x="5227007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93D5EEA0-C834-3AD4-1A0A-5FEBC3D581EB}"/>
                </a:ext>
              </a:extLst>
            </p:cNvPr>
            <p:cNvSpPr>
              <a:spLocks/>
            </p:cNvSpPr>
            <p:nvPr/>
          </p:nvSpPr>
          <p:spPr>
            <a:xfrm>
              <a:off x="5649811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75858899-5061-7F20-E37D-9B4486134B4A}"/>
                </a:ext>
              </a:extLst>
            </p:cNvPr>
            <p:cNvSpPr>
              <a:spLocks/>
            </p:cNvSpPr>
            <p:nvPr/>
          </p:nvSpPr>
          <p:spPr>
            <a:xfrm>
              <a:off x="5649811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22305B31-1B50-3BFA-F80F-EEE606FB4EDD}"/>
                </a:ext>
              </a:extLst>
            </p:cNvPr>
            <p:cNvSpPr>
              <a:spLocks/>
            </p:cNvSpPr>
            <p:nvPr/>
          </p:nvSpPr>
          <p:spPr>
            <a:xfrm>
              <a:off x="6072616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25D885BB-CA89-6B3F-C6AB-8E316F1E17BF}"/>
                </a:ext>
              </a:extLst>
            </p:cNvPr>
            <p:cNvSpPr>
              <a:spLocks/>
            </p:cNvSpPr>
            <p:nvPr/>
          </p:nvSpPr>
          <p:spPr>
            <a:xfrm>
              <a:off x="6072616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29E00BB-023A-53B6-0BD4-CA8487D18B92}"/>
                </a:ext>
              </a:extLst>
            </p:cNvPr>
            <p:cNvSpPr>
              <a:spLocks/>
            </p:cNvSpPr>
            <p:nvPr/>
          </p:nvSpPr>
          <p:spPr>
            <a:xfrm>
              <a:off x="6495419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5460B750-49A2-9609-AEE4-4BDAB53BEAEB}"/>
                </a:ext>
              </a:extLst>
            </p:cNvPr>
            <p:cNvSpPr>
              <a:spLocks/>
            </p:cNvSpPr>
            <p:nvPr/>
          </p:nvSpPr>
          <p:spPr>
            <a:xfrm>
              <a:off x="6495419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B71662A4-CF78-41DC-9F3C-18D10EDB8AAC}"/>
                </a:ext>
              </a:extLst>
            </p:cNvPr>
            <p:cNvSpPr>
              <a:spLocks/>
            </p:cNvSpPr>
            <p:nvPr/>
          </p:nvSpPr>
          <p:spPr>
            <a:xfrm>
              <a:off x="6918223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51CC0E7A-DB64-6D0E-709E-76CEFD2F74E6}"/>
                </a:ext>
              </a:extLst>
            </p:cNvPr>
            <p:cNvSpPr>
              <a:spLocks/>
            </p:cNvSpPr>
            <p:nvPr/>
          </p:nvSpPr>
          <p:spPr>
            <a:xfrm>
              <a:off x="6918223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F18DF3E7-EB09-7406-4D8F-EC9F6B3CC16E}"/>
                </a:ext>
              </a:extLst>
            </p:cNvPr>
            <p:cNvSpPr>
              <a:spLocks/>
            </p:cNvSpPr>
            <p:nvPr/>
          </p:nvSpPr>
          <p:spPr>
            <a:xfrm>
              <a:off x="7341028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BEA5CD82-BDBD-65C7-663B-94C4AA7E6B4E}"/>
                </a:ext>
              </a:extLst>
            </p:cNvPr>
            <p:cNvSpPr>
              <a:spLocks/>
            </p:cNvSpPr>
            <p:nvPr/>
          </p:nvSpPr>
          <p:spPr>
            <a:xfrm>
              <a:off x="7341028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C833F3A5-84A6-AF55-CFD0-B4815C58DC9C}"/>
                </a:ext>
              </a:extLst>
            </p:cNvPr>
            <p:cNvSpPr>
              <a:spLocks/>
            </p:cNvSpPr>
            <p:nvPr/>
          </p:nvSpPr>
          <p:spPr>
            <a:xfrm>
              <a:off x="7755200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C2D50050-E672-AA12-6E47-2DE2412CA9AA}"/>
                </a:ext>
              </a:extLst>
            </p:cNvPr>
            <p:cNvSpPr>
              <a:spLocks/>
            </p:cNvSpPr>
            <p:nvPr/>
          </p:nvSpPr>
          <p:spPr>
            <a:xfrm>
              <a:off x="7755200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B83FC447-BB57-6F4A-8D33-16EAE9940A51}"/>
                </a:ext>
              </a:extLst>
            </p:cNvPr>
            <p:cNvSpPr>
              <a:spLocks/>
            </p:cNvSpPr>
            <p:nvPr/>
          </p:nvSpPr>
          <p:spPr>
            <a:xfrm>
              <a:off x="8178005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3CCDC410-E8A5-E310-E9DE-02D1B73B6211}"/>
                </a:ext>
              </a:extLst>
            </p:cNvPr>
            <p:cNvSpPr>
              <a:spLocks/>
            </p:cNvSpPr>
            <p:nvPr/>
          </p:nvSpPr>
          <p:spPr>
            <a:xfrm>
              <a:off x="8178005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68FEAFCD-8637-6B0D-FE2D-1B806C093D75}"/>
                </a:ext>
              </a:extLst>
            </p:cNvPr>
            <p:cNvSpPr>
              <a:spLocks/>
            </p:cNvSpPr>
            <p:nvPr/>
          </p:nvSpPr>
          <p:spPr>
            <a:xfrm>
              <a:off x="8600807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96206FAD-3231-2D6E-D01C-612CB87263C2}"/>
                </a:ext>
              </a:extLst>
            </p:cNvPr>
            <p:cNvSpPr>
              <a:spLocks/>
            </p:cNvSpPr>
            <p:nvPr/>
          </p:nvSpPr>
          <p:spPr>
            <a:xfrm>
              <a:off x="8600807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CB2FEA41-C883-548A-822C-7E55D2D8D6B5}"/>
                </a:ext>
              </a:extLst>
            </p:cNvPr>
            <p:cNvSpPr>
              <a:spLocks/>
            </p:cNvSpPr>
            <p:nvPr/>
          </p:nvSpPr>
          <p:spPr>
            <a:xfrm>
              <a:off x="9023610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CB453BD-EDEE-64F0-B5C2-AB508431D40E}"/>
                </a:ext>
              </a:extLst>
            </p:cNvPr>
            <p:cNvSpPr>
              <a:spLocks/>
            </p:cNvSpPr>
            <p:nvPr/>
          </p:nvSpPr>
          <p:spPr>
            <a:xfrm>
              <a:off x="9023610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6D48B9CF-7F72-7259-587E-3BFC11B65BFE}"/>
                </a:ext>
              </a:extLst>
            </p:cNvPr>
            <p:cNvSpPr>
              <a:spLocks/>
            </p:cNvSpPr>
            <p:nvPr/>
          </p:nvSpPr>
          <p:spPr>
            <a:xfrm>
              <a:off x="9446415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2E605D1D-B9A9-2CD7-D8FB-8C8D152043B6}"/>
                </a:ext>
              </a:extLst>
            </p:cNvPr>
            <p:cNvSpPr>
              <a:spLocks/>
            </p:cNvSpPr>
            <p:nvPr/>
          </p:nvSpPr>
          <p:spPr>
            <a:xfrm>
              <a:off x="9446415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9387B571-0F99-FE30-5AF8-4316512CE0F1}"/>
                </a:ext>
              </a:extLst>
            </p:cNvPr>
            <p:cNvSpPr>
              <a:spLocks/>
            </p:cNvSpPr>
            <p:nvPr/>
          </p:nvSpPr>
          <p:spPr>
            <a:xfrm>
              <a:off x="9869219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24C688B4-B7FA-8FA6-DA16-1829AB1BF8FF}"/>
                </a:ext>
              </a:extLst>
            </p:cNvPr>
            <p:cNvSpPr>
              <a:spLocks/>
            </p:cNvSpPr>
            <p:nvPr/>
          </p:nvSpPr>
          <p:spPr>
            <a:xfrm>
              <a:off x="9869219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647A7F5B-B7D8-D764-8983-0A82829F50C1}"/>
                </a:ext>
              </a:extLst>
            </p:cNvPr>
            <p:cNvSpPr>
              <a:spLocks/>
            </p:cNvSpPr>
            <p:nvPr/>
          </p:nvSpPr>
          <p:spPr>
            <a:xfrm>
              <a:off x="10283391" y="139680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C6DB0077-48D3-BF80-284A-1FC19228BE81}"/>
                </a:ext>
              </a:extLst>
            </p:cNvPr>
            <p:cNvSpPr>
              <a:spLocks/>
            </p:cNvSpPr>
            <p:nvPr/>
          </p:nvSpPr>
          <p:spPr>
            <a:xfrm>
              <a:off x="10283391" y="1778417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F60ECD3B-C88C-577B-9DE7-C83097538AF8}"/>
                </a:ext>
              </a:extLst>
            </p:cNvPr>
            <p:cNvCxnSpPr>
              <a:cxnSpLocks/>
            </p:cNvCxnSpPr>
            <p:nvPr/>
          </p:nvCxnSpPr>
          <p:spPr>
            <a:xfrm>
              <a:off x="1421769" y="1778417"/>
              <a:ext cx="9254797" cy="0"/>
            </a:xfrm>
            <a:prstGeom prst="line">
              <a:avLst/>
            </a:prstGeom>
            <a:grpFill/>
            <a:ln w="1905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C0C36DB3-8EA6-FB8C-F8D0-C8EB5C264EFB}"/>
                </a:ext>
              </a:extLst>
            </p:cNvPr>
            <p:cNvSpPr>
              <a:spLocks/>
            </p:cNvSpPr>
            <p:nvPr/>
          </p:nvSpPr>
          <p:spPr>
            <a:xfrm>
              <a:off x="1421769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1871FFA-1573-7FFD-0A9E-EC7DEB339EEC}"/>
                </a:ext>
              </a:extLst>
            </p:cNvPr>
            <p:cNvSpPr>
              <a:spLocks/>
            </p:cNvSpPr>
            <p:nvPr/>
          </p:nvSpPr>
          <p:spPr>
            <a:xfrm>
              <a:off x="1421769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79C5852-A97B-42E5-632A-8714537DAA91}"/>
                </a:ext>
              </a:extLst>
            </p:cNvPr>
            <p:cNvSpPr>
              <a:spLocks/>
            </p:cNvSpPr>
            <p:nvPr/>
          </p:nvSpPr>
          <p:spPr>
            <a:xfrm>
              <a:off x="1844574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A331AB22-48A3-5B8B-0837-7435A0967B34}"/>
                </a:ext>
              </a:extLst>
            </p:cNvPr>
            <p:cNvSpPr>
              <a:spLocks/>
            </p:cNvSpPr>
            <p:nvPr/>
          </p:nvSpPr>
          <p:spPr>
            <a:xfrm>
              <a:off x="1844574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CAC18C14-8A4C-E0CF-8AE4-DE52EBCC84BF}"/>
                </a:ext>
              </a:extLst>
            </p:cNvPr>
            <p:cNvSpPr>
              <a:spLocks/>
            </p:cNvSpPr>
            <p:nvPr/>
          </p:nvSpPr>
          <p:spPr>
            <a:xfrm>
              <a:off x="2267378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9DBACC61-3167-E44C-9C66-6C1F4CA9F1BE}"/>
                </a:ext>
              </a:extLst>
            </p:cNvPr>
            <p:cNvSpPr>
              <a:spLocks/>
            </p:cNvSpPr>
            <p:nvPr/>
          </p:nvSpPr>
          <p:spPr>
            <a:xfrm>
              <a:off x="2267378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8D4CFB6-E0F7-EEA2-613E-22F07F1FD704}"/>
                </a:ext>
              </a:extLst>
            </p:cNvPr>
            <p:cNvSpPr>
              <a:spLocks/>
            </p:cNvSpPr>
            <p:nvPr/>
          </p:nvSpPr>
          <p:spPr>
            <a:xfrm>
              <a:off x="2690181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08C0965B-BDE3-7597-1852-A905A6AB1E3E}"/>
                </a:ext>
              </a:extLst>
            </p:cNvPr>
            <p:cNvSpPr>
              <a:spLocks/>
            </p:cNvSpPr>
            <p:nvPr/>
          </p:nvSpPr>
          <p:spPr>
            <a:xfrm>
              <a:off x="2690181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7D0DB63F-3950-A110-EC09-579F475B7DF6}"/>
                </a:ext>
              </a:extLst>
            </p:cNvPr>
            <p:cNvSpPr>
              <a:spLocks/>
            </p:cNvSpPr>
            <p:nvPr/>
          </p:nvSpPr>
          <p:spPr>
            <a:xfrm>
              <a:off x="3112986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68BC5201-7551-4298-8173-91AFE2D5F87E}"/>
                </a:ext>
              </a:extLst>
            </p:cNvPr>
            <p:cNvSpPr>
              <a:spLocks/>
            </p:cNvSpPr>
            <p:nvPr/>
          </p:nvSpPr>
          <p:spPr>
            <a:xfrm>
              <a:off x="3112986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EBA96386-138C-9F56-E7C0-9F2EFBA6B260}"/>
                </a:ext>
              </a:extLst>
            </p:cNvPr>
            <p:cNvSpPr>
              <a:spLocks/>
            </p:cNvSpPr>
            <p:nvPr/>
          </p:nvSpPr>
          <p:spPr>
            <a:xfrm>
              <a:off x="3535790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4572FFB9-0194-D56A-775B-DC5ABFA35590}"/>
                </a:ext>
              </a:extLst>
            </p:cNvPr>
            <p:cNvSpPr>
              <a:spLocks/>
            </p:cNvSpPr>
            <p:nvPr/>
          </p:nvSpPr>
          <p:spPr>
            <a:xfrm>
              <a:off x="3535790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2EBBA4C9-B982-66A7-B2CF-C0FA64A1E189}"/>
                </a:ext>
              </a:extLst>
            </p:cNvPr>
            <p:cNvSpPr>
              <a:spLocks/>
            </p:cNvSpPr>
            <p:nvPr/>
          </p:nvSpPr>
          <p:spPr>
            <a:xfrm>
              <a:off x="3958595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06710F8-81C0-6125-3752-3538197BBB1E}"/>
                </a:ext>
              </a:extLst>
            </p:cNvPr>
            <p:cNvSpPr>
              <a:spLocks/>
            </p:cNvSpPr>
            <p:nvPr/>
          </p:nvSpPr>
          <p:spPr>
            <a:xfrm>
              <a:off x="3958595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E7D9CA98-C249-55AC-23C3-6AA4789350C3}"/>
                </a:ext>
              </a:extLst>
            </p:cNvPr>
            <p:cNvSpPr>
              <a:spLocks/>
            </p:cNvSpPr>
            <p:nvPr/>
          </p:nvSpPr>
          <p:spPr>
            <a:xfrm>
              <a:off x="4381398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7D6AD89F-81F0-C991-35ED-C085AB7CA2F8}"/>
                </a:ext>
              </a:extLst>
            </p:cNvPr>
            <p:cNvSpPr>
              <a:spLocks/>
            </p:cNvSpPr>
            <p:nvPr/>
          </p:nvSpPr>
          <p:spPr>
            <a:xfrm>
              <a:off x="4381398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12E1E9C1-78AE-10DC-8EDB-2C99B90AB270}"/>
                </a:ext>
              </a:extLst>
            </p:cNvPr>
            <p:cNvSpPr>
              <a:spLocks/>
            </p:cNvSpPr>
            <p:nvPr/>
          </p:nvSpPr>
          <p:spPr>
            <a:xfrm>
              <a:off x="4804202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0181C351-9F7E-2A39-3B51-B2C7CBFE5BCE}"/>
                </a:ext>
              </a:extLst>
            </p:cNvPr>
            <p:cNvSpPr>
              <a:spLocks/>
            </p:cNvSpPr>
            <p:nvPr/>
          </p:nvSpPr>
          <p:spPr>
            <a:xfrm>
              <a:off x="4804202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F3ABC88D-66B8-511D-9274-F2477C441E9A}"/>
                </a:ext>
              </a:extLst>
            </p:cNvPr>
            <p:cNvSpPr>
              <a:spLocks/>
            </p:cNvSpPr>
            <p:nvPr/>
          </p:nvSpPr>
          <p:spPr>
            <a:xfrm>
              <a:off x="5227007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3A73DE64-134A-0F8B-268A-261EB13072A4}"/>
                </a:ext>
              </a:extLst>
            </p:cNvPr>
            <p:cNvSpPr>
              <a:spLocks/>
            </p:cNvSpPr>
            <p:nvPr/>
          </p:nvSpPr>
          <p:spPr>
            <a:xfrm>
              <a:off x="5227007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F94D3812-77A9-4259-CC1E-DDB73978E1B1}"/>
                </a:ext>
              </a:extLst>
            </p:cNvPr>
            <p:cNvSpPr>
              <a:spLocks/>
            </p:cNvSpPr>
            <p:nvPr/>
          </p:nvSpPr>
          <p:spPr>
            <a:xfrm>
              <a:off x="5649811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9E162A2F-9851-9634-81DB-17C2F0CC4156}"/>
                </a:ext>
              </a:extLst>
            </p:cNvPr>
            <p:cNvSpPr>
              <a:spLocks/>
            </p:cNvSpPr>
            <p:nvPr/>
          </p:nvSpPr>
          <p:spPr>
            <a:xfrm>
              <a:off x="5649811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DF941C15-1657-AA10-E030-B2EA6788622D}"/>
                </a:ext>
              </a:extLst>
            </p:cNvPr>
            <p:cNvSpPr>
              <a:spLocks/>
            </p:cNvSpPr>
            <p:nvPr/>
          </p:nvSpPr>
          <p:spPr>
            <a:xfrm>
              <a:off x="6072616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47765CE8-7174-B3D0-C26F-78236AF103C0}"/>
                </a:ext>
              </a:extLst>
            </p:cNvPr>
            <p:cNvSpPr>
              <a:spLocks/>
            </p:cNvSpPr>
            <p:nvPr/>
          </p:nvSpPr>
          <p:spPr>
            <a:xfrm>
              <a:off x="6072616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671D0131-FBDF-8BE0-30CE-7CE72EBEA5AF}"/>
                </a:ext>
              </a:extLst>
            </p:cNvPr>
            <p:cNvSpPr>
              <a:spLocks/>
            </p:cNvSpPr>
            <p:nvPr/>
          </p:nvSpPr>
          <p:spPr>
            <a:xfrm>
              <a:off x="6495419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155DEE6-CE82-038C-36A9-A892A41BEAF8}"/>
                </a:ext>
              </a:extLst>
            </p:cNvPr>
            <p:cNvSpPr>
              <a:spLocks/>
            </p:cNvSpPr>
            <p:nvPr/>
          </p:nvSpPr>
          <p:spPr>
            <a:xfrm>
              <a:off x="6495419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D4D5D79B-809A-5366-6851-D9BA3ACFA12B}"/>
                </a:ext>
              </a:extLst>
            </p:cNvPr>
            <p:cNvSpPr>
              <a:spLocks/>
            </p:cNvSpPr>
            <p:nvPr/>
          </p:nvSpPr>
          <p:spPr>
            <a:xfrm>
              <a:off x="6918223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9A92FFEA-B4A1-B9CB-8CD0-D4247D3EB8C0}"/>
                </a:ext>
              </a:extLst>
            </p:cNvPr>
            <p:cNvSpPr>
              <a:spLocks/>
            </p:cNvSpPr>
            <p:nvPr/>
          </p:nvSpPr>
          <p:spPr>
            <a:xfrm>
              <a:off x="6918223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8F436497-C143-6CC3-2090-BFAAAE9B9C43}"/>
                </a:ext>
              </a:extLst>
            </p:cNvPr>
            <p:cNvSpPr>
              <a:spLocks/>
            </p:cNvSpPr>
            <p:nvPr/>
          </p:nvSpPr>
          <p:spPr>
            <a:xfrm>
              <a:off x="7341028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E01A852F-5E1D-9385-8D6D-F7323CC9174C}"/>
                </a:ext>
              </a:extLst>
            </p:cNvPr>
            <p:cNvSpPr>
              <a:spLocks/>
            </p:cNvSpPr>
            <p:nvPr/>
          </p:nvSpPr>
          <p:spPr>
            <a:xfrm>
              <a:off x="7341028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2D039C72-9049-F340-49A5-54AE00521492}"/>
                </a:ext>
              </a:extLst>
            </p:cNvPr>
            <p:cNvSpPr>
              <a:spLocks/>
            </p:cNvSpPr>
            <p:nvPr/>
          </p:nvSpPr>
          <p:spPr>
            <a:xfrm>
              <a:off x="7755200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6461B189-C1B9-A517-BA83-CF2914A7B000}"/>
                </a:ext>
              </a:extLst>
            </p:cNvPr>
            <p:cNvSpPr>
              <a:spLocks/>
            </p:cNvSpPr>
            <p:nvPr/>
          </p:nvSpPr>
          <p:spPr>
            <a:xfrm>
              <a:off x="7755200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15F56C68-F884-11F3-F40B-BE31914C5BE8}"/>
                </a:ext>
              </a:extLst>
            </p:cNvPr>
            <p:cNvSpPr>
              <a:spLocks/>
            </p:cNvSpPr>
            <p:nvPr/>
          </p:nvSpPr>
          <p:spPr>
            <a:xfrm>
              <a:off x="8178005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97E56219-224E-A997-8D53-916EE4C293B8}"/>
                </a:ext>
              </a:extLst>
            </p:cNvPr>
            <p:cNvSpPr>
              <a:spLocks/>
            </p:cNvSpPr>
            <p:nvPr/>
          </p:nvSpPr>
          <p:spPr>
            <a:xfrm>
              <a:off x="8178005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48069E3B-A34B-ACAF-5437-2282D3D09E92}"/>
                </a:ext>
              </a:extLst>
            </p:cNvPr>
            <p:cNvSpPr>
              <a:spLocks/>
            </p:cNvSpPr>
            <p:nvPr/>
          </p:nvSpPr>
          <p:spPr>
            <a:xfrm>
              <a:off x="8600807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27D79D8-BB0F-86DA-6DBA-9759B5C8F138}"/>
                </a:ext>
              </a:extLst>
            </p:cNvPr>
            <p:cNvSpPr>
              <a:spLocks/>
            </p:cNvSpPr>
            <p:nvPr/>
          </p:nvSpPr>
          <p:spPr>
            <a:xfrm>
              <a:off x="8600807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71DC71E9-2A61-3259-E49F-509F7A61FA56}"/>
                </a:ext>
              </a:extLst>
            </p:cNvPr>
            <p:cNvSpPr>
              <a:spLocks/>
            </p:cNvSpPr>
            <p:nvPr/>
          </p:nvSpPr>
          <p:spPr>
            <a:xfrm>
              <a:off x="9023610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DBB9DEEB-AA03-3798-28C4-2433E3FB14AC}"/>
                </a:ext>
              </a:extLst>
            </p:cNvPr>
            <p:cNvSpPr>
              <a:spLocks/>
            </p:cNvSpPr>
            <p:nvPr/>
          </p:nvSpPr>
          <p:spPr>
            <a:xfrm>
              <a:off x="9023610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0338ADDB-8455-377A-E173-9A576DFA2CD3}"/>
                </a:ext>
              </a:extLst>
            </p:cNvPr>
            <p:cNvSpPr>
              <a:spLocks/>
            </p:cNvSpPr>
            <p:nvPr/>
          </p:nvSpPr>
          <p:spPr>
            <a:xfrm>
              <a:off x="9446415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53DF667D-F1C6-D8AD-E59B-AF6CE50B0E54}"/>
                </a:ext>
              </a:extLst>
            </p:cNvPr>
            <p:cNvSpPr>
              <a:spLocks/>
            </p:cNvSpPr>
            <p:nvPr/>
          </p:nvSpPr>
          <p:spPr>
            <a:xfrm>
              <a:off x="9446415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499D7E63-B4D3-2E4B-75FB-F780C0A90295}"/>
                </a:ext>
              </a:extLst>
            </p:cNvPr>
            <p:cNvSpPr>
              <a:spLocks/>
            </p:cNvSpPr>
            <p:nvPr/>
          </p:nvSpPr>
          <p:spPr>
            <a:xfrm>
              <a:off x="9869219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F9CFE6FD-ABC7-4FD3-9300-813567E55D44}"/>
                </a:ext>
              </a:extLst>
            </p:cNvPr>
            <p:cNvSpPr>
              <a:spLocks/>
            </p:cNvSpPr>
            <p:nvPr/>
          </p:nvSpPr>
          <p:spPr>
            <a:xfrm>
              <a:off x="9869219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6D1F9F48-DEE6-23C4-9427-D157AD8FEF09}"/>
                </a:ext>
              </a:extLst>
            </p:cNvPr>
            <p:cNvSpPr>
              <a:spLocks/>
            </p:cNvSpPr>
            <p:nvPr/>
          </p:nvSpPr>
          <p:spPr>
            <a:xfrm>
              <a:off x="10283391" y="2250821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C81641B7-E421-707D-B894-5143C45EB7C7}"/>
                </a:ext>
              </a:extLst>
            </p:cNvPr>
            <p:cNvSpPr>
              <a:spLocks/>
            </p:cNvSpPr>
            <p:nvPr/>
          </p:nvSpPr>
          <p:spPr>
            <a:xfrm>
              <a:off x="10283391" y="2632434"/>
              <a:ext cx="393175" cy="393175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B5ECD0A5-9AA3-2D6E-8BBD-82C5A584E086}"/>
                </a:ext>
              </a:extLst>
            </p:cNvPr>
            <p:cNvCxnSpPr>
              <a:cxnSpLocks/>
            </p:cNvCxnSpPr>
            <p:nvPr/>
          </p:nvCxnSpPr>
          <p:spPr>
            <a:xfrm>
              <a:off x="1421769" y="2620873"/>
              <a:ext cx="9254797" cy="23123"/>
            </a:xfrm>
            <a:prstGeom prst="line">
              <a:avLst/>
            </a:prstGeom>
            <a:grpFill/>
            <a:ln w="1905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0" name="Oval 409">
            <a:extLst>
              <a:ext uri="{FF2B5EF4-FFF2-40B4-BE49-F238E27FC236}">
                <a16:creationId xmlns:a16="http://schemas.microsoft.com/office/drawing/2014/main" id="{058F3195-AADD-D9D2-EEB2-20F3A2EF1D0A}"/>
              </a:ext>
            </a:extLst>
          </p:cNvPr>
          <p:cNvSpPr>
            <a:spLocks/>
          </p:cNvSpPr>
          <p:nvPr/>
        </p:nvSpPr>
        <p:spPr>
          <a:xfrm>
            <a:off x="730044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7D418F20-4E31-0453-EE7A-54F6C35C3EFA}"/>
              </a:ext>
            </a:extLst>
          </p:cNvPr>
          <p:cNvSpPr>
            <a:spLocks/>
          </p:cNvSpPr>
          <p:nvPr/>
        </p:nvSpPr>
        <p:spPr>
          <a:xfrm>
            <a:off x="730044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" name="Oval 411">
            <a:extLst>
              <a:ext uri="{FF2B5EF4-FFF2-40B4-BE49-F238E27FC236}">
                <a16:creationId xmlns:a16="http://schemas.microsoft.com/office/drawing/2014/main" id="{C1AD8782-F5FE-F5F5-D7B2-857A50F3BA84}"/>
              </a:ext>
            </a:extLst>
          </p:cNvPr>
          <p:cNvSpPr>
            <a:spLocks/>
          </p:cNvSpPr>
          <p:nvPr/>
        </p:nvSpPr>
        <p:spPr>
          <a:xfrm>
            <a:off x="1220137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3A6FCC49-FCBE-2D75-311D-B8EC9D29D34C}"/>
              </a:ext>
            </a:extLst>
          </p:cNvPr>
          <p:cNvSpPr>
            <a:spLocks/>
          </p:cNvSpPr>
          <p:nvPr/>
        </p:nvSpPr>
        <p:spPr>
          <a:xfrm>
            <a:off x="1220137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4" name="Oval 413">
            <a:extLst>
              <a:ext uri="{FF2B5EF4-FFF2-40B4-BE49-F238E27FC236}">
                <a16:creationId xmlns:a16="http://schemas.microsoft.com/office/drawing/2014/main" id="{EFA9B93E-2CA0-C82A-44A8-6C53B7BCF450}"/>
              </a:ext>
            </a:extLst>
          </p:cNvPr>
          <p:cNvSpPr>
            <a:spLocks/>
          </p:cNvSpPr>
          <p:nvPr/>
        </p:nvSpPr>
        <p:spPr>
          <a:xfrm>
            <a:off x="1710232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5B2887A8-A5F5-4DB3-1D47-7178BBCF5548}"/>
              </a:ext>
            </a:extLst>
          </p:cNvPr>
          <p:cNvSpPr>
            <a:spLocks/>
          </p:cNvSpPr>
          <p:nvPr/>
        </p:nvSpPr>
        <p:spPr>
          <a:xfrm>
            <a:off x="1710232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6" name="Oval 415">
            <a:extLst>
              <a:ext uri="{FF2B5EF4-FFF2-40B4-BE49-F238E27FC236}">
                <a16:creationId xmlns:a16="http://schemas.microsoft.com/office/drawing/2014/main" id="{E73FBD4E-4AAF-8575-E2EB-1FB2E650CDE5}"/>
              </a:ext>
            </a:extLst>
          </p:cNvPr>
          <p:cNvSpPr>
            <a:spLocks/>
          </p:cNvSpPr>
          <p:nvPr/>
        </p:nvSpPr>
        <p:spPr>
          <a:xfrm>
            <a:off x="2200324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E3A29143-E82E-69D2-D6FA-FA31D9DE0D5C}"/>
              </a:ext>
            </a:extLst>
          </p:cNvPr>
          <p:cNvSpPr>
            <a:spLocks/>
          </p:cNvSpPr>
          <p:nvPr/>
        </p:nvSpPr>
        <p:spPr>
          <a:xfrm>
            <a:off x="2200324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8" name="Oval 417">
            <a:extLst>
              <a:ext uri="{FF2B5EF4-FFF2-40B4-BE49-F238E27FC236}">
                <a16:creationId xmlns:a16="http://schemas.microsoft.com/office/drawing/2014/main" id="{CA578DF9-7E89-1B0A-07DB-98D421A7379E}"/>
              </a:ext>
            </a:extLst>
          </p:cNvPr>
          <p:cNvSpPr>
            <a:spLocks/>
          </p:cNvSpPr>
          <p:nvPr/>
        </p:nvSpPr>
        <p:spPr>
          <a:xfrm>
            <a:off x="2690417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DE2A3754-3F69-731C-D33A-D66125AADFB5}"/>
              </a:ext>
            </a:extLst>
          </p:cNvPr>
          <p:cNvSpPr>
            <a:spLocks/>
          </p:cNvSpPr>
          <p:nvPr/>
        </p:nvSpPr>
        <p:spPr>
          <a:xfrm>
            <a:off x="2690417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0" name="Oval 419">
            <a:extLst>
              <a:ext uri="{FF2B5EF4-FFF2-40B4-BE49-F238E27FC236}">
                <a16:creationId xmlns:a16="http://schemas.microsoft.com/office/drawing/2014/main" id="{3EC25BFF-1C33-FFE5-4DE2-9A39E162ADC5}"/>
              </a:ext>
            </a:extLst>
          </p:cNvPr>
          <p:cNvSpPr>
            <a:spLocks/>
          </p:cNvSpPr>
          <p:nvPr/>
        </p:nvSpPr>
        <p:spPr>
          <a:xfrm>
            <a:off x="3180512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1" name="Oval 420">
            <a:extLst>
              <a:ext uri="{FF2B5EF4-FFF2-40B4-BE49-F238E27FC236}">
                <a16:creationId xmlns:a16="http://schemas.microsoft.com/office/drawing/2014/main" id="{ED8E1184-BDAD-D095-5E15-7E52C036D16B}"/>
              </a:ext>
            </a:extLst>
          </p:cNvPr>
          <p:cNvSpPr>
            <a:spLocks/>
          </p:cNvSpPr>
          <p:nvPr/>
        </p:nvSpPr>
        <p:spPr>
          <a:xfrm>
            <a:off x="3180512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2" name="Oval 421">
            <a:extLst>
              <a:ext uri="{FF2B5EF4-FFF2-40B4-BE49-F238E27FC236}">
                <a16:creationId xmlns:a16="http://schemas.microsoft.com/office/drawing/2014/main" id="{28C3CADB-82A0-AC86-DC18-BBACAC446DCF}"/>
              </a:ext>
            </a:extLst>
          </p:cNvPr>
          <p:cNvSpPr>
            <a:spLocks/>
          </p:cNvSpPr>
          <p:nvPr/>
        </p:nvSpPr>
        <p:spPr>
          <a:xfrm>
            <a:off x="3670605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F7F97BEA-2DFF-C4E8-5701-E111D5B859C7}"/>
              </a:ext>
            </a:extLst>
          </p:cNvPr>
          <p:cNvSpPr>
            <a:spLocks/>
          </p:cNvSpPr>
          <p:nvPr/>
        </p:nvSpPr>
        <p:spPr>
          <a:xfrm>
            <a:off x="3670605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4" name="Oval 423">
            <a:extLst>
              <a:ext uri="{FF2B5EF4-FFF2-40B4-BE49-F238E27FC236}">
                <a16:creationId xmlns:a16="http://schemas.microsoft.com/office/drawing/2014/main" id="{95CC6B63-34F8-0F08-16D2-DC5B2EEF9798}"/>
              </a:ext>
            </a:extLst>
          </p:cNvPr>
          <p:cNvSpPr>
            <a:spLocks/>
          </p:cNvSpPr>
          <p:nvPr/>
        </p:nvSpPr>
        <p:spPr>
          <a:xfrm>
            <a:off x="4160697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5" name="Oval 424">
            <a:extLst>
              <a:ext uri="{FF2B5EF4-FFF2-40B4-BE49-F238E27FC236}">
                <a16:creationId xmlns:a16="http://schemas.microsoft.com/office/drawing/2014/main" id="{D72C356B-1BC8-F89F-A0BB-7DB3AB3926B9}"/>
              </a:ext>
            </a:extLst>
          </p:cNvPr>
          <p:cNvSpPr>
            <a:spLocks/>
          </p:cNvSpPr>
          <p:nvPr/>
        </p:nvSpPr>
        <p:spPr>
          <a:xfrm>
            <a:off x="4160697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6" name="Oval 425">
            <a:extLst>
              <a:ext uri="{FF2B5EF4-FFF2-40B4-BE49-F238E27FC236}">
                <a16:creationId xmlns:a16="http://schemas.microsoft.com/office/drawing/2014/main" id="{833C85B8-7D87-403D-8865-FA52D83AF3BC}"/>
              </a:ext>
            </a:extLst>
          </p:cNvPr>
          <p:cNvSpPr>
            <a:spLocks/>
          </p:cNvSpPr>
          <p:nvPr/>
        </p:nvSpPr>
        <p:spPr>
          <a:xfrm>
            <a:off x="4650792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7" name="Oval 426">
            <a:extLst>
              <a:ext uri="{FF2B5EF4-FFF2-40B4-BE49-F238E27FC236}">
                <a16:creationId xmlns:a16="http://schemas.microsoft.com/office/drawing/2014/main" id="{723260BD-C2C1-6381-F0F4-E3772A9ABBA9}"/>
              </a:ext>
            </a:extLst>
          </p:cNvPr>
          <p:cNvSpPr>
            <a:spLocks/>
          </p:cNvSpPr>
          <p:nvPr/>
        </p:nvSpPr>
        <p:spPr>
          <a:xfrm>
            <a:off x="4650792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8" name="Oval 427">
            <a:extLst>
              <a:ext uri="{FF2B5EF4-FFF2-40B4-BE49-F238E27FC236}">
                <a16:creationId xmlns:a16="http://schemas.microsoft.com/office/drawing/2014/main" id="{9D7D691D-E72C-BB32-5CC2-6AF556DA6B12}"/>
              </a:ext>
            </a:extLst>
          </p:cNvPr>
          <p:cNvSpPr>
            <a:spLocks/>
          </p:cNvSpPr>
          <p:nvPr/>
        </p:nvSpPr>
        <p:spPr>
          <a:xfrm>
            <a:off x="5140885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64C669D1-1926-60D9-89C8-53CFBED7DA69}"/>
              </a:ext>
            </a:extLst>
          </p:cNvPr>
          <p:cNvSpPr>
            <a:spLocks/>
          </p:cNvSpPr>
          <p:nvPr/>
        </p:nvSpPr>
        <p:spPr>
          <a:xfrm>
            <a:off x="5140885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0" name="Oval 429">
            <a:extLst>
              <a:ext uri="{FF2B5EF4-FFF2-40B4-BE49-F238E27FC236}">
                <a16:creationId xmlns:a16="http://schemas.microsoft.com/office/drawing/2014/main" id="{FEBABD57-ED62-AEB7-485B-3E0567FFB73C}"/>
              </a:ext>
            </a:extLst>
          </p:cNvPr>
          <p:cNvSpPr>
            <a:spLocks/>
          </p:cNvSpPr>
          <p:nvPr/>
        </p:nvSpPr>
        <p:spPr>
          <a:xfrm>
            <a:off x="5630980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1" name="Oval 430">
            <a:extLst>
              <a:ext uri="{FF2B5EF4-FFF2-40B4-BE49-F238E27FC236}">
                <a16:creationId xmlns:a16="http://schemas.microsoft.com/office/drawing/2014/main" id="{20335DE6-C56B-E87C-497D-27C4DB150DF2}"/>
              </a:ext>
            </a:extLst>
          </p:cNvPr>
          <p:cNvSpPr>
            <a:spLocks/>
          </p:cNvSpPr>
          <p:nvPr/>
        </p:nvSpPr>
        <p:spPr>
          <a:xfrm>
            <a:off x="5630980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3D4E3C3-C535-A1E7-2F7A-969B61ED217B}"/>
              </a:ext>
            </a:extLst>
          </p:cNvPr>
          <p:cNvSpPr>
            <a:spLocks/>
          </p:cNvSpPr>
          <p:nvPr/>
        </p:nvSpPr>
        <p:spPr>
          <a:xfrm>
            <a:off x="6121074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5F85DD19-83D4-CB02-3DD6-2A7CED5E4004}"/>
              </a:ext>
            </a:extLst>
          </p:cNvPr>
          <p:cNvSpPr>
            <a:spLocks/>
          </p:cNvSpPr>
          <p:nvPr/>
        </p:nvSpPr>
        <p:spPr>
          <a:xfrm>
            <a:off x="6121074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4" name="Oval 433">
            <a:extLst>
              <a:ext uri="{FF2B5EF4-FFF2-40B4-BE49-F238E27FC236}">
                <a16:creationId xmlns:a16="http://schemas.microsoft.com/office/drawing/2014/main" id="{C183BE38-A594-F91D-46BC-0CF399CDD317}"/>
              </a:ext>
            </a:extLst>
          </p:cNvPr>
          <p:cNvSpPr>
            <a:spLocks/>
          </p:cNvSpPr>
          <p:nvPr/>
        </p:nvSpPr>
        <p:spPr>
          <a:xfrm>
            <a:off x="6611165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5" name="Oval 434">
            <a:extLst>
              <a:ext uri="{FF2B5EF4-FFF2-40B4-BE49-F238E27FC236}">
                <a16:creationId xmlns:a16="http://schemas.microsoft.com/office/drawing/2014/main" id="{D4AE2677-F669-4DA9-F3E7-B846C2ED1286}"/>
              </a:ext>
            </a:extLst>
          </p:cNvPr>
          <p:cNvSpPr>
            <a:spLocks/>
          </p:cNvSpPr>
          <p:nvPr/>
        </p:nvSpPr>
        <p:spPr>
          <a:xfrm>
            <a:off x="6611165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6" name="Oval 435">
            <a:extLst>
              <a:ext uri="{FF2B5EF4-FFF2-40B4-BE49-F238E27FC236}">
                <a16:creationId xmlns:a16="http://schemas.microsoft.com/office/drawing/2014/main" id="{9BF756EE-7316-8929-87F4-4CDBFF4937F2}"/>
              </a:ext>
            </a:extLst>
          </p:cNvPr>
          <p:cNvSpPr>
            <a:spLocks/>
          </p:cNvSpPr>
          <p:nvPr/>
        </p:nvSpPr>
        <p:spPr>
          <a:xfrm>
            <a:off x="7101260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7" name="Oval 436">
            <a:extLst>
              <a:ext uri="{FF2B5EF4-FFF2-40B4-BE49-F238E27FC236}">
                <a16:creationId xmlns:a16="http://schemas.microsoft.com/office/drawing/2014/main" id="{BFF8F940-B589-C04D-5144-3C361D769C23}"/>
              </a:ext>
            </a:extLst>
          </p:cNvPr>
          <p:cNvSpPr>
            <a:spLocks/>
          </p:cNvSpPr>
          <p:nvPr/>
        </p:nvSpPr>
        <p:spPr>
          <a:xfrm>
            <a:off x="7101260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A847BFCB-C934-0541-17A5-43E4DB6FF6F6}"/>
              </a:ext>
            </a:extLst>
          </p:cNvPr>
          <p:cNvSpPr>
            <a:spLocks/>
          </p:cNvSpPr>
          <p:nvPr/>
        </p:nvSpPr>
        <p:spPr>
          <a:xfrm>
            <a:off x="7591354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6350EA1A-9A96-A2B2-DBE0-58293B90028B}"/>
              </a:ext>
            </a:extLst>
          </p:cNvPr>
          <p:cNvSpPr>
            <a:spLocks/>
          </p:cNvSpPr>
          <p:nvPr/>
        </p:nvSpPr>
        <p:spPr>
          <a:xfrm>
            <a:off x="7591354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CE74B715-978F-E2E3-2BD4-5258239BD736}"/>
              </a:ext>
            </a:extLst>
          </p:cNvPr>
          <p:cNvSpPr>
            <a:spLocks/>
          </p:cNvSpPr>
          <p:nvPr/>
        </p:nvSpPr>
        <p:spPr>
          <a:xfrm>
            <a:off x="8071442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1" name="Oval 440">
            <a:extLst>
              <a:ext uri="{FF2B5EF4-FFF2-40B4-BE49-F238E27FC236}">
                <a16:creationId xmlns:a16="http://schemas.microsoft.com/office/drawing/2014/main" id="{9C8B6F6B-E511-6A0E-4D9E-2D880653EB2F}"/>
              </a:ext>
            </a:extLst>
          </p:cNvPr>
          <p:cNvSpPr>
            <a:spLocks/>
          </p:cNvSpPr>
          <p:nvPr/>
        </p:nvSpPr>
        <p:spPr>
          <a:xfrm>
            <a:off x="8071442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2" name="Oval 441">
            <a:extLst>
              <a:ext uri="{FF2B5EF4-FFF2-40B4-BE49-F238E27FC236}">
                <a16:creationId xmlns:a16="http://schemas.microsoft.com/office/drawing/2014/main" id="{6F3161A7-F86D-1BB5-06D7-2B15237B1DEC}"/>
              </a:ext>
            </a:extLst>
          </p:cNvPr>
          <p:cNvSpPr>
            <a:spLocks/>
          </p:cNvSpPr>
          <p:nvPr/>
        </p:nvSpPr>
        <p:spPr>
          <a:xfrm>
            <a:off x="8561535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3" name="Oval 442">
            <a:extLst>
              <a:ext uri="{FF2B5EF4-FFF2-40B4-BE49-F238E27FC236}">
                <a16:creationId xmlns:a16="http://schemas.microsoft.com/office/drawing/2014/main" id="{37B30010-CB9A-F153-9331-78509C047CE6}"/>
              </a:ext>
            </a:extLst>
          </p:cNvPr>
          <p:cNvSpPr>
            <a:spLocks/>
          </p:cNvSpPr>
          <p:nvPr/>
        </p:nvSpPr>
        <p:spPr>
          <a:xfrm>
            <a:off x="8561535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4" name="Oval 443">
            <a:extLst>
              <a:ext uri="{FF2B5EF4-FFF2-40B4-BE49-F238E27FC236}">
                <a16:creationId xmlns:a16="http://schemas.microsoft.com/office/drawing/2014/main" id="{4B640530-D7E4-E376-C135-E88C9B8E83BE}"/>
              </a:ext>
            </a:extLst>
          </p:cNvPr>
          <p:cNvSpPr>
            <a:spLocks/>
          </p:cNvSpPr>
          <p:nvPr/>
        </p:nvSpPr>
        <p:spPr>
          <a:xfrm>
            <a:off x="9051627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5" name="Oval 444">
            <a:extLst>
              <a:ext uri="{FF2B5EF4-FFF2-40B4-BE49-F238E27FC236}">
                <a16:creationId xmlns:a16="http://schemas.microsoft.com/office/drawing/2014/main" id="{0DD5103F-7957-6654-C6CD-8FCBAD3C8485}"/>
              </a:ext>
            </a:extLst>
          </p:cNvPr>
          <p:cNvSpPr>
            <a:spLocks/>
          </p:cNvSpPr>
          <p:nvPr/>
        </p:nvSpPr>
        <p:spPr>
          <a:xfrm>
            <a:off x="9051627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6" name="Oval 445">
            <a:extLst>
              <a:ext uri="{FF2B5EF4-FFF2-40B4-BE49-F238E27FC236}">
                <a16:creationId xmlns:a16="http://schemas.microsoft.com/office/drawing/2014/main" id="{45478270-D331-65B0-DBAF-276D21AB83AC}"/>
              </a:ext>
            </a:extLst>
          </p:cNvPr>
          <p:cNvSpPr>
            <a:spLocks/>
          </p:cNvSpPr>
          <p:nvPr/>
        </p:nvSpPr>
        <p:spPr>
          <a:xfrm>
            <a:off x="9541720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7" name="Oval 446">
            <a:extLst>
              <a:ext uri="{FF2B5EF4-FFF2-40B4-BE49-F238E27FC236}">
                <a16:creationId xmlns:a16="http://schemas.microsoft.com/office/drawing/2014/main" id="{35D29CDE-C3B0-A516-6F20-C6EC1C716313}"/>
              </a:ext>
            </a:extLst>
          </p:cNvPr>
          <p:cNvSpPr>
            <a:spLocks/>
          </p:cNvSpPr>
          <p:nvPr/>
        </p:nvSpPr>
        <p:spPr>
          <a:xfrm>
            <a:off x="9541720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D2999903-13AA-D28C-B79A-FEE3384EF0C3}"/>
              </a:ext>
            </a:extLst>
          </p:cNvPr>
          <p:cNvSpPr>
            <a:spLocks/>
          </p:cNvSpPr>
          <p:nvPr/>
        </p:nvSpPr>
        <p:spPr>
          <a:xfrm>
            <a:off x="10031813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9" name="Oval 448">
            <a:extLst>
              <a:ext uri="{FF2B5EF4-FFF2-40B4-BE49-F238E27FC236}">
                <a16:creationId xmlns:a16="http://schemas.microsoft.com/office/drawing/2014/main" id="{3B152418-01AE-526F-1B69-4CC6F22E3394}"/>
              </a:ext>
            </a:extLst>
          </p:cNvPr>
          <p:cNvSpPr>
            <a:spLocks/>
          </p:cNvSpPr>
          <p:nvPr/>
        </p:nvSpPr>
        <p:spPr>
          <a:xfrm>
            <a:off x="10031813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0" name="Oval 449">
            <a:extLst>
              <a:ext uri="{FF2B5EF4-FFF2-40B4-BE49-F238E27FC236}">
                <a16:creationId xmlns:a16="http://schemas.microsoft.com/office/drawing/2014/main" id="{337B2059-8CC9-EF54-81DE-A16950FB994B}"/>
              </a:ext>
            </a:extLst>
          </p:cNvPr>
          <p:cNvSpPr>
            <a:spLocks/>
          </p:cNvSpPr>
          <p:nvPr/>
        </p:nvSpPr>
        <p:spPr>
          <a:xfrm>
            <a:off x="10521908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1" name="Oval 450">
            <a:extLst>
              <a:ext uri="{FF2B5EF4-FFF2-40B4-BE49-F238E27FC236}">
                <a16:creationId xmlns:a16="http://schemas.microsoft.com/office/drawing/2014/main" id="{9FFFE135-7268-572B-2B8D-DF2691ACF545}"/>
              </a:ext>
            </a:extLst>
          </p:cNvPr>
          <p:cNvSpPr>
            <a:spLocks/>
          </p:cNvSpPr>
          <p:nvPr/>
        </p:nvSpPr>
        <p:spPr>
          <a:xfrm>
            <a:off x="10521908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2" name="Oval 451">
            <a:extLst>
              <a:ext uri="{FF2B5EF4-FFF2-40B4-BE49-F238E27FC236}">
                <a16:creationId xmlns:a16="http://schemas.microsoft.com/office/drawing/2014/main" id="{25EC0D3B-9BE1-B49A-ED4F-282D5779D3B4}"/>
              </a:ext>
            </a:extLst>
          </p:cNvPr>
          <p:cNvSpPr>
            <a:spLocks/>
          </p:cNvSpPr>
          <p:nvPr/>
        </p:nvSpPr>
        <p:spPr>
          <a:xfrm>
            <a:off x="11001995" y="4489130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3" name="Oval 452">
            <a:extLst>
              <a:ext uri="{FF2B5EF4-FFF2-40B4-BE49-F238E27FC236}">
                <a16:creationId xmlns:a16="http://schemas.microsoft.com/office/drawing/2014/main" id="{271C9E66-EB2A-1921-4190-1B2F32C7D342}"/>
              </a:ext>
            </a:extLst>
          </p:cNvPr>
          <p:cNvSpPr>
            <a:spLocks/>
          </p:cNvSpPr>
          <p:nvPr/>
        </p:nvSpPr>
        <p:spPr>
          <a:xfrm>
            <a:off x="11001995" y="4931477"/>
            <a:ext cx="455749" cy="455749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2BE4725D-41F8-A3B4-59D5-9113F2F9F8FE}"/>
              </a:ext>
            </a:extLst>
          </p:cNvPr>
          <p:cNvCxnSpPr>
            <a:cxnSpLocks/>
          </p:cNvCxnSpPr>
          <p:nvPr/>
        </p:nvCxnSpPr>
        <p:spPr>
          <a:xfrm>
            <a:off x="717321" y="4931477"/>
            <a:ext cx="10740423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E6B140D-8647-E1DF-5C55-19F208A39C8B}"/>
              </a:ext>
            </a:extLst>
          </p:cNvPr>
          <p:cNvGrpSpPr/>
          <p:nvPr/>
        </p:nvGrpSpPr>
        <p:grpSpPr>
          <a:xfrm>
            <a:off x="741552" y="1315530"/>
            <a:ext cx="266400" cy="658080"/>
            <a:chOff x="10538798" y="298152"/>
            <a:chExt cx="266400" cy="6580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4AC78A68-AEC8-999D-E411-9F38C5258351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4AC78A68-AEC8-999D-E411-9F38C5258351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520798" y="280152"/>
                  <a:ext cx="302040" cy="69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D39D29B2-297B-6106-9B71-3EFA123A9E88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D39D29B2-297B-6106-9B71-3EFA123A9E8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570517" y="510828"/>
                  <a:ext cx="201163" cy="113566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3A17F697-F25F-29AA-0F43-505912AA903B}"/>
              </a:ext>
            </a:extLst>
          </p:cNvPr>
          <p:cNvGrpSpPr/>
          <p:nvPr/>
        </p:nvGrpSpPr>
        <p:grpSpPr>
          <a:xfrm>
            <a:off x="1232803" y="1145707"/>
            <a:ext cx="426240" cy="824760"/>
            <a:chOff x="4183940" y="122112"/>
            <a:chExt cx="426240" cy="82476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553" name="Ink 552">
                  <a:extLst>
                    <a:ext uri="{FF2B5EF4-FFF2-40B4-BE49-F238E27FC236}">
                      <a16:creationId xmlns:a16="http://schemas.microsoft.com/office/drawing/2014/main" id="{7FE950A0-E35A-D3F7-5007-BFB991E2E2C3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553" name="Ink 552">
                  <a:extLst>
                    <a:ext uri="{FF2B5EF4-FFF2-40B4-BE49-F238E27FC236}">
                      <a16:creationId xmlns:a16="http://schemas.microsoft.com/office/drawing/2014/main" id="{7FE950A0-E35A-D3F7-5007-BFB991E2E2C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165940" y="104112"/>
                  <a:ext cx="54000" cy="86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554" name="Ink 553">
                  <a:extLst>
                    <a:ext uri="{FF2B5EF4-FFF2-40B4-BE49-F238E27FC236}">
                      <a16:creationId xmlns:a16="http://schemas.microsoft.com/office/drawing/2014/main" id="{5D5775AC-38F1-B44E-536A-F7A994A9DF33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554" name="Ink 553">
                  <a:extLst>
                    <a:ext uri="{FF2B5EF4-FFF2-40B4-BE49-F238E27FC236}">
                      <a16:creationId xmlns:a16="http://schemas.microsoft.com/office/drawing/2014/main" id="{5D5775AC-38F1-B44E-536A-F7A994A9DF33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198340" y="520992"/>
                  <a:ext cx="429480" cy="435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55" name="Ink 554">
                <a:extLst>
                  <a:ext uri="{FF2B5EF4-FFF2-40B4-BE49-F238E27FC236}">
                    <a16:creationId xmlns:a16="http://schemas.microsoft.com/office/drawing/2014/main" id="{61D833AA-2570-E6C5-8848-37248D64377B}"/>
                  </a:ext>
                </a:extLst>
              </p14:cNvPr>
              <p14:cNvContentPartPr/>
              <p14:nvPr/>
            </p14:nvContentPartPr>
            <p14:xfrm>
              <a:off x="1739461" y="1555757"/>
              <a:ext cx="385200" cy="416880"/>
            </p14:xfrm>
          </p:contentPart>
        </mc:Choice>
        <mc:Fallback xmlns="">
          <p:pic>
            <p:nvPicPr>
              <p:cNvPr id="555" name="Ink 554">
                <a:extLst>
                  <a:ext uri="{FF2B5EF4-FFF2-40B4-BE49-F238E27FC236}">
                    <a16:creationId xmlns:a16="http://schemas.microsoft.com/office/drawing/2014/main" id="{61D833AA-2570-E6C5-8848-37248D64377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721461" y="1537773"/>
                <a:ext cx="420840" cy="4524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557" name="Ink 556">
                <a:extLst>
                  <a:ext uri="{FF2B5EF4-FFF2-40B4-BE49-F238E27FC236}">
                    <a16:creationId xmlns:a16="http://schemas.microsoft.com/office/drawing/2014/main" id="{C475BA3D-C286-600A-3EC8-655A36B23FA7}"/>
                  </a:ext>
                </a:extLst>
              </p14:cNvPr>
              <p14:cNvContentPartPr/>
              <p14:nvPr/>
            </p14:nvContentPartPr>
            <p14:xfrm>
              <a:off x="2676908" y="1535418"/>
              <a:ext cx="482400" cy="447480"/>
            </p14:xfrm>
          </p:contentPart>
        </mc:Choice>
        <mc:Fallback xmlns="">
          <p:pic>
            <p:nvPicPr>
              <p:cNvPr id="557" name="Ink 556">
                <a:extLst>
                  <a:ext uri="{FF2B5EF4-FFF2-40B4-BE49-F238E27FC236}">
                    <a16:creationId xmlns:a16="http://schemas.microsoft.com/office/drawing/2014/main" id="{C475BA3D-C286-600A-3EC8-655A36B23FA7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58908" y="1517404"/>
                <a:ext cx="518040" cy="483149"/>
              </a:xfrm>
              <a:prstGeom prst="rect">
                <a:avLst/>
              </a:prstGeom>
            </p:spPr>
          </p:pic>
        </mc:Fallback>
      </mc:AlternateContent>
      <p:grpSp>
        <p:nvGrpSpPr>
          <p:cNvPr id="558" name="Group 557">
            <a:extLst>
              <a:ext uri="{FF2B5EF4-FFF2-40B4-BE49-F238E27FC236}">
                <a16:creationId xmlns:a16="http://schemas.microsoft.com/office/drawing/2014/main" id="{67A8BDD7-32EA-256F-9DB4-BBF53DE6F88C}"/>
              </a:ext>
            </a:extLst>
          </p:cNvPr>
          <p:cNvGrpSpPr/>
          <p:nvPr/>
        </p:nvGrpSpPr>
        <p:grpSpPr>
          <a:xfrm>
            <a:off x="3203928" y="1524699"/>
            <a:ext cx="423720" cy="456480"/>
            <a:chOff x="7627830" y="499392"/>
            <a:chExt cx="423720" cy="456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559" name="Ink 558">
                  <a:extLst>
                    <a:ext uri="{FF2B5EF4-FFF2-40B4-BE49-F238E27FC236}">
                      <a16:creationId xmlns:a16="http://schemas.microsoft.com/office/drawing/2014/main" id="{BD0B39C5-06CA-AE0E-2C5D-E972BBCFEE3E}"/>
                    </a:ext>
                  </a:extLst>
                </p14:cNvPr>
                <p14:cNvContentPartPr/>
                <p14:nvPr/>
              </p14:nvContentPartPr>
              <p14:xfrm>
                <a:off x="7627830" y="499392"/>
                <a:ext cx="9000" cy="456480"/>
              </p14:xfrm>
            </p:contentPart>
          </mc:Choice>
          <mc:Fallback xmlns="">
            <p:pic>
              <p:nvPicPr>
                <p:cNvPr id="559" name="Ink 558">
                  <a:extLst>
                    <a:ext uri="{FF2B5EF4-FFF2-40B4-BE49-F238E27FC236}">
                      <a16:creationId xmlns:a16="http://schemas.microsoft.com/office/drawing/2014/main" id="{BD0B39C5-06CA-AE0E-2C5D-E972BBCFEE3E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609830" y="481378"/>
                  <a:ext cx="44640" cy="4921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562" name="Ink 561">
                  <a:extLst>
                    <a:ext uri="{FF2B5EF4-FFF2-40B4-BE49-F238E27FC236}">
                      <a16:creationId xmlns:a16="http://schemas.microsoft.com/office/drawing/2014/main" id="{6BF081C5-6163-B2E7-7548-B8231F725E66}"/>
                    </a:ext>
                  </a:extLst>
                </p14:cNvPr>
                <p14:cNvContentPartPr/>
                <p14:nvPr/>
              </p14:nvContentPartPr>
              <p14:xfrm>
                <a:off x="7643670" y="531432"/>
                <a:ext cx="407880" cy="417240"/>
              </p14:xfrm>
            </p:contentPart>
          </mc:Choice>
          <mc:Fallback xmlns="">
            <p:pic>
              <p:nvPicPr>
                <p:cNvPr id="562" name="Ink 561">
                  <a:extLst>
                    <a:ext uri="{FF2B5EF4-FFF2-40B4-BE49-F238E27FC236}">
                      <a16:creationId xmlns:a16="http://schemas.microsoft.com/office/drawing/2014/main" id="{6BF081C5-6163-B2E7-7548-B8231F725E66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7625686" y="513432"/>
                  <a:ext cx="443489" cy="452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564" name="Ink 563">
                <a:extLst>
                  <a:ext uri="{FF2B5EF4-FFF2-40B4-BE49-F238E27FC236}">
                    <a16:creationId xmlns:a16="http://schemas.microsoft.com/office/drawing/2014/main" id="{2C2AE541-413B-E58E-0AF8-6A7EA6BE3362}"/>
                  </a:ext>
                </a:extLst>
              </p14:cNvPr>
              <p14:cNvContentPartPr/>
              <p14:nvPr/>
            </p14:nvContentPartPr>
            <p14:xfrm>
              <a:off x="3698029" y="1167579"/>
              <a:ext cx="474120" cy="813600"/>
            </p14:xfrm>
          </p:contentPart>
        </mc:Choice>
        <mc:Fallback xmlns="">
          <p:pic>
            <p:nvPicPr>
              <p:cNvPr id="564" name="Ink 563">
                <a:extLst>
                  <a:ext uri="{FF2B5EF4-FFF2-40B4-BE49-F238E27FC236}">
                    <a16:creationId xmlns:a16="http://schemas.microsoft.com/office/drawing/2014/main" id="{2C2AE541-413B-E58E-0AF8-6A7EA6BE3362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680029" y="1149579"/>
                <a:ext cx="509760" cy="84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566" name="Ink 565">
                <a:extLst>
                  <a:ext uri="{FF2B5EF4-FFF2-40B4-BE49-F238E27FC236}">
                    <a16:creationId xmlns:a16="http://schemas.microsoft.com/office/drawing/2014/main" id="{9CFEBC88-F8B0-A8B6-15BD-C3E73BF4C694}"/>
                  </a:ext>
                </a:extLst>
              </p14:cNvPr>
              <p14:cNvContentPartPr/>
              <p14:nvPr/>
            </p14:nvContentPartPr>
            <p14:xfrm>
              <a:off x="4667597" y="1536303"/>
              <a:ext cx="482400" cy="447480"/>
            </p14:xfrm>
          </p:contentPart>
        </mc:Choice>
        <mc:Fallback xmlns="">
          <p:pic>
            <p:nvPicPr>
              <p:cNvPr id="566" name="Ink 565">
                <a:extLst>
                  <a:ext uri="{FF2B5EF4-FFF2-40B4-BE49-F238E27FC236}">
                    <a16:creationId xmlns:a16="http://schemas.microsoft.com/office/drawing/2014/main" id="{9CFEBC88-F8B0-A8B6-15BD-C3E73BF4C694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649597" y="1518289"/>
                <a:ext cx="518040" cy="483149"/>
              </a:xfrm>
              <a:prstGeom prst="rect">
                <a:avLst/>
              </a:prstGeom>
            </p:spPr>
          </p:pic>
        </mc:Fallback>
      </mc:AlternateContent>
      <p:grpSp>
        <p:nvGrpSpPr>
          <p:cNvPr id="569" name="Group 568">
            <a:extLst>
              <a:ext uri="{FF2B5EF4-FFF2-40B4-BE49-F238E27FC236}">
                <a16:creationId xmlns:a16="http://schemas.microsoft.com/office/drawing/2014/main" id="{6D9E0566-92D8-F04D-CA6E-CCFE7561A6A8}"/>
              </a:ext>
            </a:extLst>
          </p:cNvPr>
          <p:cNvGrpSpPr/>
          <p:nvPr/>
        </p:nvGrpSpPr>
        <p:grpSpPr>
          <a:xfrm>
            <a:off x="5651775" y="1325703"/>
            <a:ext cx="266400" cy="658080"/>
            <a:chOff x="10538798" y="298152"/>
            <a:chExt cx="266400" cy="6580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572" name="Ink 571">
                  <a:extLst>
                    <a:ext uri="{FF2B5EF4-FFF2-40B4-BE49-F238E27FC236}">
                      <a16:creationId xmlns:a16="http://schemas.microsoft.com/office/drawing/2014/main" id="{6BAB80D5-2892-8603-19A3-9566019087F6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572" name="Ink 571">
                  <a:extLst>
                    <a:ext uri="{FF2B5EF4-FFF2-40B4-BE49-F238E27FC236}">
                      <a16:creationId xmlns:a16="http://schemas.microsoft.com/office/drawing/2014/main" id="{6BAB80D5-2892-8603-19A3-9566019087F6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520798" y="280152"/>
                  <a:ext cx="302040" cy="69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73" name="Ink 572">
                  <a:extLst>
                    <a:ext uri="{FF2B5EF4-FFF2-40B4-BE49-F238E27FC236}">
                      <a16:creationId xmlns:a16="http://schemas.microsoft.com/office/drawing/2014/main" id="{1F75F111-743C-A4A1-9075-C0BA5B0762C9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573" name="Ink 572">
                  <a:extLst>
                    <a:ext uri="{FF2B5EF4-FFF2-40B4-BE49-F238E27FC236}">
                      <a16:creationId xmlns:a16="http://schemas.microsoft.com/office/drawing/2014/main" id="{1F75F111-743C-A4A1-9075-C0BA5B0762C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570517" y="510828"/>
                  <a:ext cx="201163" cy="11356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13" name="Ink 112">
                <a:extLst>
                  <a:ext uri="{FF2B5EF4-FFF2-40B4-BE49-F238E27FC236}">
                    <a16:creationId xmlns:a16="http://schemas.microsoft.com/office/drawing/2014/main" id="{553A77F5-71CC-085C-0026-940D7EF0D269}"/>
                  </a:ext>
                </a:extLst>
              </p14:cNvPr>
              <p14:cNvContentPartPr/>
              <p14:nvPr/>
            </p14:nvContentPartPr>
            <p14:xfrm>
              <a:off x="7130143" y="1528346"/>
              <a:ext cx="390240" cy="434160"/>
            </p14:xfrm>
          </p:contentPart>
        </mc:Choice>
        <mc:Fallback xmlns="">
          <p:pic>
            <p:nvPicPr>
              <p:cNvPr id="113" name="Ink 112">
                <a:extLst>
                  <a:ext uri="{FF2B5EF4-FFF2-40B4-BE49-F238E27FC236}">
                    <a16:creationId xmlns:a16="http://schemas.microsoft.com/office/drawing/2014/main" id="{553A77F5-71CC-085C-0026-940D7EF0D269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7112143" y="1510346"/>
                <a:ext cx="425880" cy="46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14" name="Ink 113">
                <a:extLst>
                  <a:ext uri="{FF2B5EF4-FFF2-40B4-BE49-F238E27FC236}">
                    <a16:creationId xmlns:a16="http://schemas.microsoft.com/office/drawing/2014/main" id="{A3B89AB7-FD79-C854-FC20-3509EC5C78D7}"/>
                  </a:ext>
                </a:extLst>
              </p14:cNvPr>
              <p14:cNvContentPartPr/>
              <p14:nvPr/>
            </p14:nvContentPartPr>
            <p14:xfrm>
              <a:off x="7597135" y="1518454"/>
              <a:ext cx="482400" cy="447480"/>
            </p14:xfrm>
          </p:contentPart>
        </mc:Choice>
        <mc:Fallback xmlns="">
          <p:pic>
            <p:nvPicPr>
              <p:cNvPr id="114" name="Ink 113">
                <a:extLst>
                  <a:ext uri="{FF2B5EF4-FFF2-40B4-BE49-F238E27FC236}">
                    <a16:creationId xmlns:a16="http://schemas.microsoft.com/office/drawing/2014/main" id="{A3B89AB7-FD79-C854-FC20-3509EC5C78D7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79135" y="1500440"/>
                <a:ext cx="518040" cy="483149"/>
              </a:xfrm>
              <a:prstGeom prst="rect">
                <a:avLst/>
              </a:prstGeom>
            </p:spPr>
          </p:pic>
        </mc:Fallback>
      </mc:AlternateContent>
      <p:grpSp>
        <p:nvGrpSpPr>
          <p:cNvPr id="123" name="Group 122">
            <a:extLst>
              <a:ext uri="{FF2B5EF4-FFF2-40B4-BE49-F238E27FC236}">
                <a16:creationId xmlns:a16="http://schemas.microsoft.com/office/drawing/2014/main" id="{8500EDB3-8443-0A6B-9CD2-440994766937}"/>
              </a:ext>
            </a:extLst>
          </p:cNvPr>
          <p:cNvGrpSpPr/>
          <p:nvPr/>
        </p:nvGrpSpPr>
        <p:grpSpPr>
          <a:xfrm>
            <a:off x="8240672" y="1408326"/>
            <a:ext cx="125280" cy="558720"/>
            <a:chOff x="4866317" y="395760"/>
            <a:chExt cx="125280" cy="558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69" name="Ink 168">
                  <a:extLst>
                    <a:ext uri="{FF2B5EF4-FFF2-40B4-BE49-F238E27FC236}">
                      <a16:creationId xmlns:a16="http://schemas.microsoft.com/office/drawing/2014/main" id="{AAA6ACD1-0FE2-8A7D-3C37-7E117A47614D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169" name="Ink 168">
                  <a:extLst>
                    <a:ext uri="{FF2B5EF4-FFF2-40B4-BE49-F238E27FC236}">
                      <a16:creationId xmlns:a16="http://schemas.microsoft.com/office/drawing/2014/main" id="{AAA6ACD1-0FE2-8A7D-3C37-7E117A47614D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848317" y="513120"/>
                  <a:ext cx="160920" cy="45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70" name="Ink 169">
                  <a:extLst>
                    <a:ext uri="{FF2B5EF4-FFF2-40B4-BE49-F238E27FC236}">
                      <a16:creationId xmlns:a16="http://schemas.microsoft.com/office/drawing/2014/main" id="{7C8EE743-4EBC-2630-FEBD-180DC959BB8B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170" name="Ink 169">
                  <a:extLst>
                    <a:ext uri="{FF2B5EF4-FFF2-40B4-BE49-F238E27FC236}">
                      <a16:creationId xmlns:a16="http://schemas.microsoft.com/office/drawing/2014/main" id="{7C8EE743-4EBC-2630-FEBD-180DC959BB8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4866677" y="377760"/>
                  <a:ext cx="55800" cy="55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171" name="Ink 170">
                <a:extLst>
                  <a:ext uri="{FF2B5EF4-FFF2-40B4-BE49-F238E27FC236}">
                    <a16:creationId xmlns:a16="http://schemas.microsoft.com/office/drawing/2014/main" id="{CFA2ABD6-38BB-4267-3B40-CC1C27393648}"/>
                  </a:ext>
                </a:extLst>
              </p14:cNvPr>
              <p14:cNvContentPartPr/>
              <p14:nvPr/>
            </p14:nvContentPartPr>
            <p14:xfrm>
              <a:off x="8589800" y="1155787"/>
              <a:ext cx="474120" cy="813600"/>
            </p14:xfrm>
          </p:contentPart>
        </mc:Choice>
        <mc:Fallback xmlns="">
          <p:pic>
            <p:nvPicPr>
              <p:cNvPr id="171" name="Ink 170">
                <a:extLst>
                  <a:ext uri="{FF2B5EF4-FFF2-40B4-BE49-F238E27FC236}">
                    <a16:creationId xmlns:a16="http://schemas.microsoft.com/office/drawing/2014/main" id="{CFA2ABD6-38BB-4267-3B40-CC1C27393648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8571800" y="1137787"/>
                <a:ext cx="509760" cy="84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172" name="Ink 171">
                <a:extLst>
                  <a:ext uri="{FF2B5EF4-FFF2-40B4-BE49-F238E27FC236}">
                    <a16:creationId xmlns:a16="http://schemas.microsoft.com/office/drawing/2014/main" id="{70DFFC7E-ECCB-406D-F36C-CBE216E502CA}"/>
                  </a:ext>
                </a:extLst>
              </p14:cNvPr>
              <p14:cNvContentPartPr/>
              <p14:nvPr/>
            </p14:nvContentPartPr>
            <p14:xfrm>
              <a:off x="6138698" y="1559641"/>
              <a:ext cx="419760" cy="425520"/>
            </p14:xfrm>
          </p:contentPart>
        </mc:Choice>
        <mc:Fallback xmlns="">
          <p:pic>
            <p:nvPicPr>
              <p:cNvPr id="172" name="Ink 171">
                <a:extLst>
                  <a:ext uri="{FF2B5EF4-FFF2-40B4-BE49-F238E27FC236}">
                    <a16:creationId xmlns:a16="http://schemas.microsoft.com/office/drawing/2014/main" id="{70DFFC7E-ECCB-406D-F36C-CBE216E502CA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6120698" y="1541641"/>
                <a:ext cx="455400" cy="461160"/>
              </a:xfrm>
              <a:prstGeom prst="rect">
                <a:avLst/>
              </a:prstGeom>
            </p:spPr>
          </p:pic>
        </mc:Fallback>
      </mc:AlternateContent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A84DA9D-64BF-FD4B-9A7C-E631FA43FC1D}"/>
              </a:ext>
            </a:extLst>
          </p:cNvPr>
          <p:cNvGrpSpPr/>
          <p:nvPr/>
        </p:nvGrpSpPr>
        <p:grpSpPr>
          <a:xfrm>
            <a:off x="9694231" y="1408665"/>
            <a:ext cx="125280" cy="558720"/>
            <a:chOff x="4866317" y="395760"/>
            <a:chExt cx="125280" cy="558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175" name="Ink 174">
                  <a:extLst>
                    <a:ext uri="{FF2B5EF4-FFF2-40B4-BE49-F238E27FC236}">
                      <a16:creationId xmlns:a16="http://schemas.microsoft.com/office/drawing/2014/main" id="{5E73DC1C-5B16-98A4-4868-D173A250FC58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175" name="Ink 174">
                  <a:extLst>
                    <a:ext uri="{FF2B5EF4-FFF2-40B4-BE49-F238E27FC236}">
                      <a16:creationId xmlns:a16="http://schemas.microsoft.com/office/drawing/2014/main" id="{5E73DC1C-5B16-98A4-4868-D173A250FC58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4848317" y="513120"/>
                  <a:ext cx="160920" cy="45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178" name="Ink 177">
                  <a:extLst>
                    <a:ext uri="{FF2B5EF4-FFF2-40B4-BE49-F238E27FC236}">
                      <a16:creationId xmlns:a16="http://schemas.microsoft.com/office/drawing/2014/main" id="{3C87D757-EC64-24E5-E6F4-BD1CDD3DCA22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178" name="Ink 177">
                  <a:extLst>
                    <a:ext uri="{FF2B5EF4-FFF2-40B4-BE49-F238E27FC236}">
                      <a16:creationId xmlns:a16="http://schemas.microsoft.com/office/drawing/2014/main" id="{3C87D757-EC64-24E5-E6F4-BD1CDD3DCA22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4866677" y="377760"/>
                  <a:ext cx="55800" cy="55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E889CCC5-C1D9-14F2-7C3D-A833D8E3B8D1}"/>
              </a:ext>
            </a:extLst>
          </p:cNvPr>
          <p:cNvGrpSpPr/>
          <p:nvPr/>
        </p:nvGrpSpPr>
        <p:grpSpPr>
          <a:xfrm>
            <a:off x="10063125" y="1517689"/>
            <a:ext cx="423720" cy="456480"/>
            <a:chOff x="7627830" y="499392"/>
            <a:chExt cx="423720" cy="456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E60E8905-DE8F-9018-6549-C9F7B914060F}"/>
                    </a:ext>
                  </a:extLst>
                </p14:cNvPr>
                <p14:cNvContentPartPr/>
                <p14:nvPr/>
              </p14:nvContentPartPr>
              <p14:xfrm>
                <a:off x="7627830" y="499392"/>
                <a:ext cx="9000" cy="456480"/>
              </p14:xfrm>
            </p:contentPart>
          </mc:Choice>
          <mc:Fallback xmlns=""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E60E8905-DE8F-9018-6549-C9F7B914060F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7609830" y="481378"/>
                  <a:ext cx="44640" cy="4921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183" name="Ink 182">
                  <a:extLst>
                    <a:ext uri="{FF2B5EF4-FFF2-40B4-BE49-F238E27FC236}">
                      <a16:creationId xmlns:a16="http://schemas.microsoft.com/office/drawing/2014/main" id="{B8ABCE38-83B5-4F1E-6320-9ED7D59AB72E}"/>
                    </a:ext>
                  </a:extLst>
                </p14:cNvPr>
                <p14:cNvContentPartPr/>
                <p14:nvPr/>
              </p14:nvContentPartPr>
              <p14:xfrm>
                <a:off x="7643670" y="531432"/>
                <a:ext cx="407880" cy="417240"/>
              </p14:xfrm>
            </p:contentPart>
          </mc:Choice>
          <mc:Fallback xmlns="">
            <p:pic>
              <p:nvPicPr>
                <p:cNvPr id="183" name="Ink 182">
                  <a:extLst>
                    <a:ext uri="{FF2B5EF4-FFF2-40B4-BE49-F238E27FC236}">
                      <a16:creationId xmlns:a16="http://schemas.microsoft.com/office/drawing/2014/main" id="{B8ABCE38-83B5-4F1E-6320-9ED7D59AB72E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7625686" y="513432"/>
                  <a:ext cx="443489" cy="452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ED4282AD-73E8-05E1-DC51-3849809D8F96}"/>
              </a:ext>
            </a:extLst>
          </p:cNvPr>
          <p:cNvGrpSpPr/>
          <p:nvPr/>
        </p:nvGrpSpPr>
        <p:grpSpPr>
          <a:xfrm>
            <a:off x="729381" y="3095126"/>
            <a:ext cx="426240" cy="824760"/>
            <a:chOff x="4183940" y="122112"/>
            <a:chExt cx="426240" cy="82476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186" name="Ink 185">
                  <a:extLst>
                    <a:ext uri="{FF2B5EF4-FFF2-40B4-BE49-F238E27FC236}">
                      <a16:creationId xmlns:a16="http://schemas.microsoft.com/office/drawing/2014/main" id="{D4CBFCE3-217A-B43C-1217-C7167CFCF705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186" name="Ink 185">
                  <a:extLst>
                    <a:ext uri="{FF2B5EF4-FFF2-40B4-BE49-F238E27FC236}">
                      <a16:creationId xmlns:a16="http://schemas.microsoft.com/office/drawing/2014/main" id="{D4CBFCE3-217A-B43C-1217-C7167CFCF705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165940" y="104112"/>
                  <a:ext cx="54000" cy="86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188" name="Ink 187">
                  <a:extLst>
                    <a:ext uri="{FF2B5EF4-FFF2-40B4-BE49-F238E27FC236}">
                      <a16:creationId xmlns:a16="http://schemas.microsoft.com/office/drawing/2014/main" id="{57069175-422A-DCA3-D091-B085821C4BD6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188" name="Ink 187">
                  <a:extLst>
                    <a:ext uri="{FF2B5EF4-FFF2-40B4-BE49-F238E27FC236}">
                      <a16:creationId xmlns:a16="http://schemas.microsoft.com/office/drawing/2014/main" id="{57069175-422A-DCA3-D091-B085821C4BD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198340" y="520992"/>
                  <a:ext cx="429480" cy="435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189" name="Ink 188">
                <a:extLst>
                  <a:ext uri="{FF2B5EF4-FFF2-40B4-BE49-F238E27FC236}">
                    <a16:creationId xmlns:a16="http://schemas.microsoft.com/office/drawing/2014/main" id="{DC83D7DB-065D-8F9D-EEB5-882068C24F4E}"/>
                  </a:ext>
                </a:extLst>
              </p14:cNvPr>
              <p14:cNvContentPartPr/>
              <p14:nvPr/>
            </p14:nvContentPartPr>
            <p14:xfrm>
              <a:off x="1218962" y="3521045"/>
              <a:ext cx="385200" cy="416880"/>
            </p14:xfrm>
          </p:contentPart>
        </mc:Choice>
        <mc:Fallback xmlns="">
          <p:pic>
            <p:nvPicPr>
              <p:cNvPr id="189" name="Ink 188">
                <a:extLst>
                  <a:ext uri="{FF2B5EF4-FFF2-40B4-BE49-F238E27FC236}">
                    <a16:creationId xmlns:a16="http://schemas.microsoft.com/office/drawing/2014/main" id="{DC83D7DB-065D-8F9D-EEB5-882068C24F4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200962" y="3503061"/>
                <a:ext cx="420840" cy="4524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2052" name="Ink 2051">
                <a:extLst>
                  <a:ext uri="{FF2B5EF4-FFF2-40B4-BE49-F238E27FC236}">
                    <a16:creationId xmlns:a16="http://schemas.microsoft.com/office/drawing/2014/main" id="{F4ED914F-C602-1B68-59D0-6C1B63B39327}"/>
                  </a:ext>
                </a:extLst>
              </p14:cNvPr>
              <p14:cNvContentPartPr/>
              <p14:nvPr/>
            </p14:nvContentPartPr>
            <p14:xfrm>
              <a:off x="2202448" y="3532099"/>
              <a:ext cx="419760" cy="425520"/>
            </p14:xfrm>
          </p:contentPart>
        </mc:Choice>
        <mc:Fallback xmlns="">
          <p:pic>
            <p:nvPicPr>
              <p:cNvPr id="2052" name="Ink 2051">
                <a:extLst>
                  <a:ext uri="{FF2B5EF4-FFF2-40B4-BE49-F238E27FC236}">
                    <a16:creationId xmlns:a16="http://schemas.microsoft.com/office/drawing/2014/main" id="{F4ED914F-C602-1B68-59D0-6C1B63B39327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184448" y="3514099"/>
                <a:ext cx="455400" cy="461160"/>
              </a:xfrm>
              <a:prstGeom prst="rect">
                <a:avLst/>
              </a:prstGeom>
            </p:spPr>
          </p:pic>
        </mc:Fallback>
      </mc:AlternateContent>
      <p:grpSp>
        <p:nvGrpSpPr>
          <p:cNvPr id="2053" name="Group 2052">
            <a:extLst>
              <a:ext uri="{FF2B5EF4-FFF2-40B4-BE49-F238E27FC236}">
                <a16:creationId xmlns:a16="http://schemas.microsoft.com/office/drawing/2014/main" id="{3CF98352-BFF3-B280-A7CF-108CEBFC7949}"/>
              </a:ext>
            </a:extLst>
          </p:cNvPr>
          <p:cNvGrpSpPr/>
          <p:nvPr/>
        </p:nvGrpSpPr>
        <p:grpSpPr>
          <a:xfrm>
            <a:off x="2693241" y="3516801"/>
            <a:ext cx="392040" cy="740520"/>
            <a:chOff x="3213313" y="523493"/>
            <a:chExt cx="392040" cy="7405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2054" name="Ink 2053">
                  <a:extLst>
                    <a:ext uri="{FF2B5EF4-FFF2-40B4-BE49-F238E27FC236}">
                      <a16:creationId xmlns:a16="http://schemas.microsoft.com/office/drawing/2014/main" id="{682B3912-DABA-7066-2E05-CD825CF769E3}"/>
                    </a:ext>
                  </a:extLst>
                </p14:cNvPr>
                <p14:cNvContentPartPr/>
                <p14:nvPr/>
              </p14:nvContentPartPr>
              <p14:xfrm>
                <a:off x="3213313" y="523493"/>
                <a:ext cx="392040" cy="740520"/>
              </p14:xfrm>
            </p:contentPart>
          </mc:Choice>
          <mc:Fallback xmlns="">
            <p:pic>
              <p:nvPicPr>
                <p:cNvPr id="2054" name="Ink 2053">
                  <a:extLst>
                    <a:ext uri="{FF2B5EF4-FFF2-40B4-BE49-F238E27FC236}">
                      <a16:creationId xmlns:a16="http://schemas.microsoft.com/office/drawing/2014/main" id="{682B3912-DABA-7066-2E05-CD825CF769E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195313" y="505502"/>
                  <a:ext cx="427680" cy="7761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2055" name="Ink 2054">
                  <a:extLst>
                    <a:ext uri="{FF2B5EF4-FFF2-40B4-BE49-F238E27FC236}">
                      <a16:creationId xmlns:a16="http://schemas.microsoft.com/office/drawing/2014/main" id="{ECBCA2A8-838D-5DA7-C9D4-495FD0DCC3FD}"/>
                    </a:ext>
                  </a:extLst>
                </p14:cNvPr>
                <p14:cNvContentPartPr/>
                <p14:nvPr/>
              </p14:nvContentPartPr>
              <p14:xfrm>
                <a:off x="3239953" y="941093"/>
                <a:ext cx="249840" cy="24840"/>
              </p14:xfrm>
            </p:contentPart>
          </mc:Choice>
          <mc:Fallback xmlns="">
            <p:pic>
              <p:nvPicPr>
                <p:cNvPr id="2055" name="Ink 2054">
                  <a:extLst>
                    <a:ext uri="{FF2B5EF4-FFF2-40B4-BE49-F238E27FC236}">
                      <a16:creationId xmlns:a16="http://schemas.microsoft.com/office/drawing/2014/main" id="{ECBCA2A8-838D-5DA7-C9D4-495FD0DCC3FD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221979" y="923093"/>
                  <a:ext cx="285429" cy="60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56" name="Group 2055">
            <a:extLst>
              <a:ext uri="{FF2B5EF4-FFF2-40B4-BE49-F238E27FC236}">
                <a16:creationId xmlns:a16="http://schemas.microsoft.com/office/drawing/2014/main" id="{842EE9A6-5246-1B16-4167-2E9E57916440}"/>
              </a:ext>
            </a:extLst>
          </p:cNvPr>
          <p:cNvGrpSpPr/>
          <p:nvPr/>
        </p:nvGrpSpPr>
        <p:grpSpPr>
          <a:xfrm>
            <a:off x="3835916" y="3379284"/>
            <a:ext cx="125280" cy="558720"/>
            <a:chOff x="4866317" y="395760"/>
            <a:chExt cx="125280" cy="558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2057" name="Ink 2056">
                  <a:extLst>
                    <a:ext uri="{FF2B5EF4-FFF2-40B4-BE49-F238E27FC236}">
                      <a16:creationId xmlns:a16="http://schemas.microsoft.com/office/drawing/2014/main" id="{7E558300-AFC4-4CCB-A898-481495106DD2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2057" name="Ink 2056">
                  <a:extLst>
                    <a:ext uri="{FF2B5EF4-FFF2-40B4-BE49-F238E27FC236}">
                      <a16:creationId xmlns:a16="http://schemas.microsoft.com/office/drawing/2014/main" id="{7E558300-AFC4-4CCB-A898-481495106DD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848317" y="513120"/>
                  <a:ext cx="160920" cy="45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2058" name="Ink 2057">
                  <a:extLst>
                    <a:ext uri="{FF2B5EF4-FFF2-40B4-BE49-F238E27FC236}">
                      <a16:creationId xmlns:a16="http://schemas.microsoft.com/office/drawing/2014/main" id="{67FECE95-11FB-17AC-B464-33503B272C11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2058" name="Ink 2057">
                  <a:extLst>
                    <a:ext uri="{FF2B5EF4-FFF2-40B4-BE49-F238E27FC236}">
                      <a16:creationId xmlns:a16="http://schemas.microsoft.com/office/drawing/2014/main" id="{67FECE95-11FB-17AC-B464-33503B272C11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866677" y="377760"/>
                  <a:ext cx="55800" cy="55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B570298D-4E03-15A8-4335-E40B625C7E9E}"/>
              </a:ext>
            </a:extLst>
          </p:cNvPr>
          <p:cNvGrpSpPr/>
          <p:nvPr/>
        </p:nvGrpSpPr>
        <p:grpSpPr>
          <a:xfrm>
            <a:off x="4167823" y="3284506"/>
            <a:ext cx="266400" cy="658080"/>
            <a:chOff x="10538798" y="298152"/>
            <a:chExt cx="266400" cy="6580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2060" name="Ink 2059">
                  <a:extLst>
                    <a:ext uri="{FF2B5EF4-FFF2-40B4-BE49-F238E27FC236}">
                      <a16:creationId xmlns:a16="http://schemas.microsoft.com/office/drawing/2014/main" id="{65FC1A94-F7A5-41D0-BE12-559BCF6C5B4F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2060" name="Ink 2059">
                  <a:extLst>
                    <a:ext uri="{FF2B5EF4-FFF2-40B4-BE49-F238E27FC236}">
                      <a16:creationId xmlns:a16="http://schemas.microsoft.com/office/drawing/2014/main" id="{65FC1A94-F7A5-41D0-BE12-559BCF6C5B4F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0520798" y="280152"/>
                  <a:ext cx="302040" cy="69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2061" name="Ink 2060">
                  <a:extLst>
                    <a:ext uri="{FF2B5EF4-FFF2-40B4-BE49-F238E27FC236}">
                      <a16:creationId xmlns:a16="http://schemas.microsoft.com/office/drawing/2014/main" id="{4313E266-AE99-D720-1293-A014792AC847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2061" name="Ink 2060">
                  <a:extLst>
                    <a:ext uri="{FF2B5EF4-FFF2-40B4-BE49-F238E27FC236}">
                      <a16:creationId xmlns:a16="http://schemas.microsoft.com/office/drawing/2014/main" id="{4313E266-AE99-D720-1293-A014792AC847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570517" y="510828"/>
                  <a:ext cx="201163" cy="11356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2062" name="Ink 2061">
                <a:extLst>
                  <a:ext uri="{FF2B5EF4-FFF2-40B4-BE49-F238E27FC236}">
                    <a16:creationId xmlns:a16="http://schemas.microsoft.com/office/drawing/2014/main" id="{05357AE7-8D50-E2DB-EC2B-A4368BC6FB0E}"/>
                  </a:ext>
                </a:extLst>
              </p14:cNvPr>
              <p14:cNvContentPartPr/>
              <p14:nvPr/>
            </p14:nvContentPartPr>
            <p14:xfrm>
              <a:off x="5149283" y="3534979"/>
              <a:ext cx="922680" cy="422640"/>
            </p14:xfrm>
          </p:contentPart>
        </mc:Choice>
        <mc:Fallback xmlns="">
          <p:pic>
            <p:nvPicPr>
              <p:cNvPr id="2062" name="Ink 2061">
                <a:extLst>
                  <a:ext uri="{FF2B5EF4-FFF2-40B4-BE49-F238E27FC236}">
                    <a16:creationId xmlns:a16="http://schemas.microsoft.com/office/drawing/2014/main" id="{05357AE7-8D50-E2DB-EC2B-A4368BC6FB0E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5131283" y="3516979"/>
                <a:ext cx="958320" cy="45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2063" name="Ink 2062">
                <a:extLst>
                  <a:ext uri="{FF2B5EF4-FFF2-40B4-BE49-F238E27FC236}">
                    <a16:creationId xmlns:a16="http://schemas.microsoft.com/office/drawing/2014/main" id="{47C60740-460B-565C-0923-C7FFA86151C7}"/>
                  </a:ext>
                </a:extLst>
              </p14:cNvPr>
              <p14:cNvContentPartPr/>
              <p14:nvPr/>
            </p14:nvContentPartPr>
            <p14:xfrm>
              <a:off x="6125689" y="3505838"/>
              <a:ext cx="482400" cy="447480"/>
            </p14:xfrm>
          </p:contentPart>
        </mc:Choice>
        <mc:Fallback xmlns="">
          <p:pic>
            <p:nvPicPr>
              <p:cNvPr id="2063" name="Ink 2062">
                <a:extLst>
                  <a:ext uri="{FF2B5EF4-FFF2-40B4-BE49-F238E27FC236}">
                    <a16:creationId xmlns:a16="http://schemas.microsoft.com/office/drawing/2014/main" id="{47C60740-460B-565C-0923-C7FFA86151C7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6107689" y="3487824"/>
                <a:ext cx="518040" cy="48314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2064" name="Ink 2063">
                <a:extLst>
                  <a:ext uri="{FF2B5EF4-FFF2-40B4-BE49-F238E27FC236}">
                    <a16:creationId xmlns:a16="http://schemas.microsoft.com/office/drawing/2014/main" id="{33777BE5-3DDF-D847-7A23-65F2C140DB60}"/>
                  </a:ext>
                </a:extLst>
              </p14:cNvPr>
              <p14:cNvContentPartPr/>
              <p14:nvPr/>
            </p14:nvContentPartPr>
            <p14:xfrm>
              <a:off x="6628489" y="3514644"/>
              <a:ext cx="390240" cy="434160"/>
            </p14:xfrm>
          </p:contentPart>
        </mc:Choice>
        <mc:Fallback xmlns="">
          <p:pic>
            <p:nvPicPr>
              <p:cNvPr id="2064" name="Ink 2063">
                <a:extLst>
                  <a:ext uri="{FF2B5EF4-FFF2-40B4-BE49-F238E27FC236}">
                    <a16:creationId xmlns:a16="http://schemas.microsoft.com/office/drawing/2014/main" id="{33777BE5-3DDF-D847-7A23-65F2C140DB60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6610489" y="3496644"/>
                <a:ext cx="425880" cy="46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2065" name="Ink 2064">
                <a:extLst>
                  <a:ext uri="{FF2B5EF4-FFF2-40B4-BE49-F238E27FC236}">
                    <a16:creationId xmlns:a16="http://schemas.microsoft.com/office/drawing/2014/main" id="{B9FFD267-3549-810C-7D67-5B2DF3C036F7}"/>
                  </a:ext>
                </a:extLst>
              </p14:cNvPr>
              <p14:cNvContentPartPr/>
              <p14:nvPr/>
            </p14:nvContentPartPr>
            <p14:xfrm>
              <a:off x="7594307" y="3569156"/>
              <a:ext cx="434160" cy="809280"/>
            </p14:xfrm>
          </p:contentPart>
        </mc:Choice>
        <mc:Fallback xmlns="">
          <p:pic>
            <p:nvPicPr>
              <p:cNvPr id="2065" name="Ink 2064">
                <a:extLst>
                  <a:ext uri="{FF2B5EF4-FFF2-40B4-BE49-F238E27FC236}">
                    <a16:creationId xmlns:a16="http://schemas.microsoft.com/office/drawing/2014/main" id="{B9FFD267-3549-810C-7D67-5B2DF3C036F7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7576307" y="3551156"/>
                <a:ext cx="469800" cy="84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9">
            <p14:nvContentPartPr>
              <p14:cNvPr id="2066" name="Ink 2065">
                <a:extLst>
                  <a:ext uri="{FF2B5EF4-FFF2-40B4-BE49-F238E27FC236}">
                    <a16:creationId xmlns:a16="http://schemas.microsoft.com/office/drawing/2014/main" id="{2AFB9A3D-9F6C-449F-F9F6-BBFFB64B6056}"/>
                  </a:ext>
                </a:extLst>
              </p14:cNvPr>
              <p14:cNvContentPartPr/>
              <p14:nvPr/>
            </p14:nvContentPartPr>
            <p14:xfrm>
              <a:off x="8079068" y="3528178"/>
              <a:ext cx="419760" cy="425520"/>
            </p14:xfrm>
          </p:contentPart>
        </mc:Choice>
        <mc:Fallback xmlns="">
          <p:pic>
            <p:nvPicPr>
              <p:cNvPr id="2066" name="Ink 2065">
                <a:extLst>
                  <a:ext uri="{FF2B5EF4-FFF2-40B4-BE49-F238E27FC236}">
                    <a16:creationId xmlns:a16="http://schemas.microsoft.com/office/drawing/2014/main" id="{2AFB9A3D-9F6C-449F-F9F6-BBFFB64B6056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8061068" y="3510178"/>
                <a:ext cx="455400" cy="46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1">
            <p14:nvContentPartPr>
              <p14:cNvPr id="2067" name="Ink 2066">
                <a:extLst>
                  <a:ext uri="{FF2B5EF4-FFF2-40B4-BE49-F238E27FC236}">
                    <a16:creationId xmlns:a16="http://schemas.microsoft.com/office/drawing/2014/main" id="{8EB2FCDB-666A-6D7C-1A8D-00FA84CEF4CB}"/>
                  </a:ext>
                </a:extLst>
              </p14:cNvPr>
              <p14:cNvContentPartPr/>
              <p14:nvPr/>
            </p14:nvContentPartPr>
            <p14:xfrm>
              <a:off x="8576116" y="3521045"/>
              <a:ext cx="465120" cy="426600"/>
            </p14:xfrm>
          </p:contentPart>
        </mc:Choice>
        <mc:Fallback xmlns="">
          <p:pic>
            <p:nvPicPr>
              <p:cNvPr id="2067" name="Ink 2066">
                <a:extLst>
                  <a:ext uri="{FF2B5EF4-FFF2-40B4-BE49-F238E27FC236}">
                    <a16:creationId xmlns:a16="http://schemas.microsoft.com/office/drawing/2014/main" id="{8EB2FCDB-666A-6D7C-1A8D-00FA84CEF4CB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8558116" y="3503060"/>
                <a:ext cx="500760" cy="462210"/>
              </a:xfrm>
              <a:prstGeom prst="rect">
                <a:avLst/>
              </a:prstGeom>
            </p:spPr>
          </p:pic>
        </mc:Fallback>
      </mc:AlternateContent>
      <p:grpSp>
        <p:nvGrpSpPr>
          <p:cNvPr id="2068" name="Group 2067">
            <a:extLst>
              <a:ext uri="{FF2B5EF4-FFF2-40B4-BE49-F238E27FC236}">
                <a16:creationId xmlns:a16="http://schemas.microsoft.com/office/drawing/2014/main" id="{C3E4494F-2C6F-A1B4-2FEA-D593F9B0DB92}"/>
              </a:ext>
            </a:extLst>
          </p:cNvPr>
          <p:cNvGrpSpPr/>
          <p:nvPr/>
        </p:nvGrpSpPr>
        <p:grpSpPr>
          <a:xfrm>
            <a:off x="9548352" y="3281587"/>
            <a:ext cx="266400" cy="658080"/>
            <a:chOff x="10538798" y="298152"/>
            <a:chExt cx="266400" cy="6580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2069" name="Ink 2068">
                  <a:extLst>
                    <a:ext uri="{FF2B5EF4-FFF2-40B4-BE49-F238E27FC236}">
                      <a16:creationId xmlns:a16="http://schemas.microsoft.com/office/drawing/2014/main" id="{E416C4D0-5525-67E3-96F8-083A75F74CFA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2069" name="Ink 2068">
                  <a:extLst>
                    <a:ext uri="{FF2B5EF4-FFF2-40B4-BE49-F238E27FC236}">
                      <a16:creationId xmlns:a16="http://schemas.microsoft.com/office/drawing/2014/main" id="{E416C4D0-5525-67E3-96F8-083A75F74CF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520798" y="280152"/>
                  <a:ext cx="302040" cy="69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2070" name="Ink 2069">
                  <a:extLst>
                    <a:ext uri="{FF2B5EF4-FFF2-40B4-BE49-F238E27FC236}">
                      <a16:creationId xmlns:a16="http://schemas.microsoft.com/office/drawing/2014/main" id="{D6EF4117-31B2-3D05-38DF-11F129E38047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2070" name="Ink 2069">
                  <a:extLst>
                    <a:ext uri="{FF2B5EF4-FFF2-40B4-BE49-F238E27FC236}">
                      <a16:creationId xmlns:a16="http://schemas.microsoft.com/office/drawing/2014/main" id="{D6EF4117-31B2-3D05-38DF-11F129E38047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570517" y="510828"/>
                  <a:ext cx="201163" cy="113566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71" name="Group 2070">
            <a:extLst>
              <a:ext uri="{FF2B5EF4-FFF2-40B4-BE49-F238E27FC236}">
                <a16:creationId xmlns:a16="http://schemas.microsoft.com/office/drawing/2014/main" id="{5271BD76-B4D7-2C4B-2F5B-3AFB216A608A}"/>
              </a:ext>
            </a:extLst>
          </p:cNvPr>
          <p:cNvGrpSpPr/>
          <p:nvPr/>
        </p:nvGrpSpPr>
        <p:grpSpPr>
          <a:xfrm>
            <a:off x="10027247" y="3122061"/>
            <a:ext cx="426240" cy="824760"/>
            <a:chOff x="4183940" y="122112"/>
            <a:chExt cx="426240" cy="82476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2072" name="Ink 2071">
                  <a:extLst>
                    <a:ext uri="{FF2B5EF4-FFF2-40B4-BE49-F238E27FC236}">
                      <a16:creationId xmlns:a16="http://schemas.microsoft.com/office/drawing/2014/main" id="{9D5FC883-70F0-7B0A-380E-76003925935E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2072" name="Ink 2071">
                  <a:extLst>
                    <a:ext uri="{FF2B5EF4-FFF2-40B4-BE49-F238E27FC236}">
                      <a16:creationId xmlns:a16="http://schemas.microsoft.com/office/drawing/2014/main" id="{9D5FC883-70F0-7B0A-380E-76003925935E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165940" y="104112"/>
                  <a:ext cx="54000" cy="86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2073" name="Ink 2072">
                  <a:extLst>
                    <a:ext uri="{FF2B5EF4-FFF2-40B4-BE49-F238E27FC236}">
                      <a16:creationId xmlns:a16="http://schemas.microsoft.com/office/drawing/2014/main" id="{6716AAAB-8362-3D44-2688-396EC29BA402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2073" name="Ink 2072">
                  <a:extLst>
                    <a:ext uri="{FF2B5EF4-FFF2-40B4-BE49-F238E27FC236}">
                      <a16:creationId xmlns:a16="http://schemas.microsoft.com/office/drawing/2014/main" id="{6716AAAB-8362-3D44-2688-396EC29BA40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198340" y="520992"/>
                  <a:ext cx="429480" cy="435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7">
            <p14:nvContentPartPr>
              <p14:cNvPr id="2074" name="Ink 2073">
                <a:extLst>
                  <a:ext uri="{FF2B5EF4-FFF2-40B4-BE49-F238E27FC236}">
                    <a16:creationId xmlns:a16="http://schemas.microsoft.com/office/drawing/2014/main" id="{B4003862-F888-F7AF-47BC-99E6C4ABC74D}"/>
                  </a:ext>
                </a:extLst>
              </p14:cNvPr>
              <p14:cNvContentPartPr/>
              <p14:nvPr/>
            </p14:nvContentPartPr>
            <p14:xfrm>
              <a:off x="10528635" y="3523371"/>
              <a:ext cx="385200" cy="416880"/>
            </p14:xfrm>
          </p:contentPart>
        </mc:Choice>
        <mc:Fallback xmlns="">
          <p:pic>
            <p:nvPicPr>
              <p:cNvPr id="2074" name="Ink 2073">
                <a:extLst>
                  <a:ext uri="{FF2B5EF4-FFF2-40B4-BE49-F238E27FC236}">
                    <a16:creationId xmlns:a16="http://schemas.microsoft.com/office/drawing/2014/main" id="{B4003862-F888-F7AF-47BC-99E6C4ABC74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510635" y="3505387"/>
                <a:ext cx="420840" cy="4524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2075" name="Ink 2074">
                <a:extLst>
                  <a:ext uri="{FF2B5EF4-FFF2-40B4-BE49-F238E27FC236}">
                    <a16:creationId xmlns:a16="http://schemas.microsoft.com/office/drawing/2014/main" id="{E7732F98-C9E2-7106-D5E8-202BB1B26D65}"/>
                  </a:ext>
                </a:extLst>
              </p14:cNvPr>
              <p14:cNvContentPartPr/>
              <p14:nvPr/>
            </p14:nvContentPartPr>
            <p14:xfrm>
              <a:off x="10997458" y="3569156"/>
              <a:ext cx="434160" cy="809280"/>
            </p14:xfrm>
          </p:contentPart>
        </mc:Choice>
        <mc:Fallback xmlns="">
          <p:pic>
            <p:nvPicPr>
              <p:cNvPr id="2075" name="Ink 2074">
                <a:extLst>
                  <a:ext uri="{FF2B5EF4-FFF2-40B4-BE49-F238E27FC236}">
                    <a16:creationId xmlns:a16="http://schemas.microsoft.com/office/drawing/2014/main" id="{E7732F98-C9E2-7106-D5E8-202BB1B26D65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10979458" y="3551156"/>
                <a:ext cx="469800" cy="84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406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14:cNvPr>
              <p14:cNvContentPartPr/>
              <p14:nvPr/>
            </p14:nvContentPartPr>
            <p14:xfrm>
              <a:off x="-2095340" y="3480020"/>
              <a:ext cx="360" cy="360"/>
            </p14:xfrm>
          </p:contentPart>
        </mc:Choice>
        <mc:Fallback xmlns="">
          <p:pic>
            <p:nvPicPr>
              <p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099660" y="3475700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74" name="Ink 373">
                <a:extLst>
                  <a:ext uri="{FF2B5EF4-FFF2-40B4-BE49-F238E27FC236}">
                    <a16:creationId xmlns:a16="http://schemas.microsoft.com/office/drawing/2014/main" id="{FC4915C1-6B7B-12EF-C617-DFB0CB575AC0}"/>
                  </a:ext>
                </a:extLst>
              </p14:cNvPr>
              <p14:cNvContentPartPr/>
              <p14:nvPr/>
            </p14:nvContentPartPr>
            <p14:xfrm>
              <a:off x="5050920" y="4197682"/>
              <a:ext cx="77487" cy="77487"/>
            </p14:xfrm>
          </p:contentPart>
        </mc:Choice>
        <mc:Fallback xmlns="">
          <p:pic>
            <p:nvPicPr>
              <p:cNvPr id="374" name="Ink 373">
                <a:extLst>
                  <a:ext uri="{FF2B5EF4-FFF2-40B4-BE49-F238E27FC236}">
                    <a16:creationId xmlns:a16="http://schemas.microsoft.com/office/drawing/2014/main" id="{FC4915C1-6B7B-12EF-C617-DFB0CB575AC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22181" y="4167227"/>
                <a:ext cx="134966" cy="138397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CF203AF2-1670-0498-C43E-44895D0D450A}"/>
              </a:ext>
            </a:extLst>
          </p:cNvPr>
          <p:cNvSpPr>
            <a:spLocks/>
          </p:cNvSpPr>
          <p:nvPr/>
        </p:nvSpPr>
        <p:spPr>
          <a:xfrm>
            <a:off x="1808786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DE7F725-B89A-1C36-EA56-0D79CC06401C}"/>
              </a:ext>
            </a:extLst>
          </p:cNvPr>
          <p:cNvSpPr>
            <a:spLocks/>
          </p:cNvSpPr>
          <p:nvPr/>
        </p:nvSpPr>
        <p:spPr>
          <a:xfrm>
            <a:off x="1808786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A30B7FA-60F1-B35F-8E71-392C89ABF5D7}"/>
              </a:ext>
            </a:extLst>
          </p:cNvPr>
          <p:cNvSpPr>
            <a:spLocks/>
          </p:cNvSpPr>
          <p:nvPr/>
        </p:nvSpPr>
        <p:spPr>
          <a:xfrm>
            <a:off x="2639424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0D9F374-92BC-71F0-5707-CCEAE56FFF6F}"/>
              </a:ext>
            </a:extLst>
          </p:cNvPr>
          <p:cNvSpPr>
            <a:spLocks/>
          </p:cNvSpPr>
          <p:nvPr/>
        </p:nvSpPr>
        <p:spPr>
          <a:xfrm>
            <a:off x="2639424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5144F3-91D5-6314-30ED-378AEB6D35C7}"/>
              </a:ext>
            </a:extLst>
          </p:cNvPr>
          <p:cNvSpPr>
            <a:spLocks/>
          </p:cNvSpPr>
          <p:nvPr/>
        </p:nvSpPr>
        <p:spPr>
          <a:xfrm>
            <a:off x="3470066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AC89D5-313F-0BAE-19DB-0BEC65F210DD}"/>
              </a:ext>
            </a:extLst>
          </p:cNvPr>
          <p:cNvSpPr>
            <a:spLocks/>
          </p:cNvSpPr>
          <p:nvPr/>
        </p:nvSpPr>
        <p:spPr>
          <a:xfrm>
            <a:off x="3470066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4F0F845-5D05-AD83-CA7E-5AEACA396A3D}"/>
              </a:ext>
            </a:extLst>
          </p:cNvPr>
          <p:cNvSpPr>
            <a:spLocks/>
          </p:cNvSpPr>
          <p:nvPr/>
        </p:nvSpPr>
        <p:spPr>
          <a:xfrm>
            <a:off x="4300703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7584C4-70D4-27A0-0C02-CA592D39D122}"/>
              </a:ext>
            </a:extLst>
          </p:cNvPr>
          <p:cNvSpPr>
            <a:spLocks/>
          </p:cNvSpPr>
          <p:nvPr/>
        </p:nvSpPr>
        <p:spPr>
          <a:xfrm>
            <a:off x="4300703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95F233C-AA1A-6D49-949E-703463D2E4B9}"/>
              </a:ext>
            </a:extLst>
          </p:cNvPr>
          <p:cNvSpPr>
            <a:spLocks/>
          </p:cNvSpPr>
          <p:nvPr/>
        </p:nvSpPr>
        <p:spPr>
          <a:xfrm>
            <a:off x="5131341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948BAA6-8CCA-4507-C97D-FAA7E5C49419}"/>
              </a:ext>
            </a:extLst>
          </p:cNvPr>
          <p:cNvSpPr>
            <a:spLocks/>
          </p:cNvSpPr>
          <p:nvPr/>
        </p:nvSpPr>
        <p:spPr>
          <a:xfrm>
            <a:off x="5131341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E2D7445-0FFE-87A9-1144-DB7B92A493E0}"/>
              </a:ext>
            </a:extLst>
          </p:cNvPr>
          <p:cNvSpPr>
            <a:spLocks/>
          </p:cNvSpPr>
          <p:nvPr/>
        </p:nvSpPr>
        <p:spPr>
          <a:xfrm>
            <a:off x="5961983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77EA163-87F7-7809-F739-CBDC6201A098}"/>
              </a:ext>
            </a:extLst>
          </p:cNvPr>
          <p:cNvSpPr>
            <a:spLocks/>
          </p:cNvSpPr>
          <p:nvPr/>
        </p:nvSpPr>
        <p:spPr>
          <a:xfrm>
            <a:off x="5961983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41E0074-1609-D91F-A12E-2D8A345B0045}"/>
              </a:ext>
            </a:extLst>
          </p:cNvPr>
          <p:cNvSpPr>
            <a:spLocks/>
          </p:cNvSpPr>
          <p:nvPr/>
        </p:nvSpPr>
        <p:spPr>
          <a:xfrm>
            <a:off x="6792622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FE3DD5C-F939-4B01-4C64-A128DD95C0C0}"/>
              </a:ext>
            </a:extLst>
          </p:cNvPr>
          <p:cNvSpPr>
            <a:spLocks/>
          </p:cNvSpPr>
          <p:nvPr/>
        </p:nvSpPr>
        <p:spPr>
          <a:xfrm>
            <a:off x="6792622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3620D66-078D-5031-174E-9DBBAA9FB2B8}"/>
              </a:ext>
            </a:extLst>
          </p:cNvPr>
          <p:cNvSpPr>
            <a:spLocks/>
          </p:cNvSpPr>
          <p:nvPr/>
        </p:nvSpPr>
        <p:spPr>
          <a:xfrm>
            <a:off x="7623258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3F21DFB-06CF-655F-0DAA-A185E4FC99CE}"/>
              </a:ext>
            </a:extLst>
          </p:cNvPr>
          <p:cNvSpPr>
            <a:spLocks/>
          </p:cNvSpPr>
          <p:nvPr/>
        </p:nvSpPr>
        <p:spPr>
          <a:xfrm>
            <a:off x="7623258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594E1C-390D-37CB-34D8-94A57DCBFCBA}"/>
              </a:ext>
            </a:extLst>
          </p:cNvPr>
          <p:cNvSpPr>
            <a:spLocks/>
          </p:cNvSpPr>
          <p:nvPr/>
        </p:nvSpPr>
        <p:spPr>
          <a:xfrm>
            <a:off x="8453900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87762B3-247D-1860-247D-D2E970098525}"/>
              </a:ext>
            </a:extLst>
          </p:cNvPr>
          <p:cNvSpPr>
            <a:spLocks/>
          </p:cNvSpPr>
          <p:nvPr/>
        </p:nvSpPr>
        <p:spPr>
          <a:xfrm>
            <a:off x="8453900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4C245A0-870B-DC47-5353-F451D64B773E}"/>
              </a:ext>
            </a:extLst>
          </p:cNvPr>
          <p:cNvSpPr>
            <a:spLocks/>
          </p:cNvSpPr>
          <p:nvPr/>
        </p:nvSpPr>
        <p:spPr>
          <a:xfrm>
            <a:off x="9284539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246ED91-34D9-C3EF-D412-F9147A6BA616}"/>
              </a:ext>
            </a:extLst>
          </p:cNvPr>
          <p:cNvSpPr>
            <a:spLocks/>
          </p:cNvSpPr>
          <p:nvPr/>
        </p:nvSpPr>
        <p:spPr>
          <a:xfrm>
            <a:off x="9284539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A504C91-660D-070A-9F42-F433EE32A6FE}"/>
              </a:ext>
            </a:extLst>
          </p:cNvPr>
          <p:cNvSpPr>
            <a:spLocks/>
          </p:cNvSpPr>
          <p:nvPr/>
        </p:nvSpPr>
        <p:spPr>
          <a:xfrm>
            <a:off x="2318855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50B3F94-DCDD-DB97-7777-06BA41418666}"/>
              </a:ext>
            </a:extLst>
          </p:cNvPr>
          <p:cNvSpPr>
            <a:spLocks/>
          </p:cNvSpPr>
          <p:nvPr/>
        </p:nvSpPr>
        <p:spPr>
          <a:xfrm>
            <a:off x="2318855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177FC5C-B4FF-870A-F37F-FA9F050419AE}"/>
              </a:ext>
            </a:extLst>
          </p:cNvPr>
          <p:cNvSpPr>
            <a:spLocks/>
          </p:cNvSpPr>
          <p:nvPr/>
        </p:nvSpPr>
        <p:spPr>
          <a:xfrm>
            <a:off x="3149495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4B40F46-2320-E0FD-EB71-E6A0FA36B4D5}"/>
              </a:ext>
            </a:extLst>
          </p:cNvPr>
          <p:cNvSpPr>
            <a:spLocks/>
          </p:cNvSpPr>
          <p:nvPr/>
        </p:nvSpPr>
        <p:spPr>
          <a:xfrm>
            <a:off x="3149495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29FA469-599F-8573-138C-1D2C583080A4}"/>
              </a:ext>
            </a:extLst>
          </p:cNvPr>
          <p:cNvSpPr>
            <a:spLocks/>
          </p:cNvSpPr>
          <p:nvPr/>
        </p:nvSpPr>
        <p:spPr>
          <a:xfrm>
            <a:off x="3980130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55BD88-9C6C-529C-CD71-528C788C7D8E}"/>
              </a:ext>
            </a:extLst>
          </p:cNvPr>
          <p:cNvSpPr>
            <a:spLocks/>
          </p:cNvSpPr>
          <p:nvPr/>
        </p:nvSpPr>
        <p:spPr>
          <a:xfrm>
            <a:off x="3980130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87EAF2B-A0D3-BA94-649E-0D344A975C4F}"/>
              </a:ext>
            </a:extLst>
          </p:cNvPr>
          <p:cNvSpPr>
            <a:spLocks/>
          </p:cNvSpPr>
          <p:nvPr/>
        </p:nvSpPr>
        <p:spPr>
          <a:xfrm>
            <a:off x="4810772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D3DC832-0CEB-4782-6750-C179F50A3139}"/>
              </a:ext>
            </a:extLst>
          </p:cNvPr>
          <p:cNvSpPr>
            <a:spLocks/>
          </p:cNvSpPr>
          <p:nvPr/>
        </p:nvSpPr>
        <p:spPr>
          <a:xfrm>
            <a:off x="4810772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93916FD-C0E6-ECC1-9BC0-9782DD4CBF1C}"/>
              </a:ext>
            </a:extLst>
          </p:cNvPr>
          <p:cNvSpPr>
            <a:spLocks/>
          </p:cNvSpPr>
          <p:nvPr/>
        </p:nvSpPr>
        <p:spPr>
          <a:xfrm>
            <a:off x="5641412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DA0357E-4DB5-BF4C-570B-4F73A9DC6FFC}"/>
              </a:ext>
            </a:extLst>
          </p:cNvPr>
          <p:cNvSpPr>
            <a:spLocks/>
          </p:cNvSpPr>
          <p:nvPr/>
        </p:nvSpPr>
        <p:spPr>
          <a:xfrm>
            <a:off x="5641412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3ABC8A8-2F4F-6680-988F-D5BA70050A72}"/>
              </a:ext>
            </a:extLst>
          </p:cNvPr>
          <p:cNvSpPr>
            <a:spLocks/>
          </p:cNvSpPr>
          <p:nvPr/>
        </p:nvSpPr>
        <p:spPr>
          <a:xfrm>
            <a:off x="6455094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284C749-E469-4C06-82A1-DE76F014075D}"/>
              </a:ext>
            </a:extLst>
          </p:cNvPr>
          <p:cNvSpPr>
            <a:spLocks/>
          </p:cNvSpPr>
          <p:nvPr/>
        </p:nvSpPr>
        <p:spPr>
          <a:xfrm>
            <a:off x="6455094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A0936CF-0483-13FC-3064-20D42CF321C8}"/>
              </a:ext>
            </a:extLst>
          </p:cNvPr>
          <p:cNvSpPr>
            <a:spLocks/>
          </p:cNvSpPr>
          <p:nvPr/>
        </p:nvSpPr>
        <p:spPr>
          <a:xfrm>
            <a:off x="7285732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95FB7B6-353B-926D-3F7A-30B72708F825}"/>
              </a:ext>
            </a:extLst>
          </p:cNvPr>
          <p:cNvSpPr>
            <a:spLocks/>
          </p:cNvSpPr>
          <p:nvPr/>
        </p:nvSpPr>
        <p:spPr>
          <a:xfrm>
            <a:off x="7285732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5E0B2FD-0BE7-155A-3190-FD817B88F16F}"/>
              </a:ext>
            </a:extLst>
          </p:cNvPr>
          <p:cNvSpPr>
            <a:spLocks/>
          </p:cNvSpPr>
          <p:nvPr/>
        </p:nvSpPr>
        <p:spPr>
          <a:xfrm>
            <a:off x="8116369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20AAF6D-2B19-74E0-009A-CC711B7B865E}"/>
              </a:ext>
            </a:extLst>
          </p:cNvPr>
          <p:cNvSpPr>
            <a:spLocks/>
          </p:cNvSpPr>
          <p:nvPr/>
        </p:nvSpPr>
        <p:spPr>
          <a:xfrm>
            <a:off x="8116369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B5B95EE-E5EC-5080-D2D6-0DC9D7C3C06C}"/>
              </a:ext>
            </a:extLst>
          </p:cNvPr>
          <p:cNvSpPr>
            <a:spLocks/>
          </p:cNvSpPr>
          <p:nvPr/>
        </p:nvSpPr>
        <p:spPr>
          <a:xfrm>
            <a:off x="8947008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D9B5951-B6FB-3B2B-91DD-CFC692EC4654}"/>
              </a:ext>
            </a:extLst>
          </p:cNvPr>
          <p:cNvSpPr>
            <a:spLocks/>
          </p:cNvSpPr>
          <p:nvPr/>
        </p:nvSpPr>
        <p:spPr>
          <a:xfrm>
            <a:off x="8947008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22125CA-6A00-2977-E840-CE5CF2AE195D}"/>
              </a:ext>
            </a:extLst>
          </p:cNvPr>
          <p:cNvSpPr>
            <a:spLocks/>
          </p:cNvSpPr>
          <p:nvPr/>
        </p:nvSpPr>
        <p:spPr>
          <a:xfrm>
            <a:off x="2131941" y="530003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4539044-69C1-CCA2-838F-2BC6937DCAEF}"/>
              </a:ext>
            </a:extLst>
          </p:cNvPr>
          <p:cNvSpPr>
            <a:spLocks/>
          </p:cNvSpPr>
          <p:nvPr/>
        </p:nvSpPr>
        <p:spPr>
          <a:xfrm>
            <a:off x="2131941" y="6049753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A6D5F14-298A-9273-489C-64061291CB8E}"/>
              </a:ext>
            </a:extLst>
          </p:cNvPr>
          <p:cNvSpPr>
            <a:spLocks/>
          </p:cNvSpPr>
          <p:nvPr/>
        </p:nvSpPr>
        <p:spPr>
          <a:xfrm>
            <a:off x="2962583" y="530003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25C7981-9199-E449-D039-0FA1A71B7BF6}"/>
              </a:ext>
            </a:extLst>
          </p:cNvPr>
          <p:cNvSpPr>
            <a:spLocks/>
          </p:cNvSpPr>
          <p:nvPr/>
        </p:nvSpPr>
        <p:spPr>
          <a:xfrm>
            <a:off x="2962583" y="6049753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F75706E-CE35-BE0F-725A-79AC605DBCA1}"/>
              </a:ext>
            </a:extLst>
          </p:cNvPr>
          <p:cNvSpPr>
            <a:spLocks/>
          </p:cNvSpPr>
          <p:nvPr/>
        </p:nvSpPr>
        <p:spPr>
          <a:xfrm>
            <a:off x="3776263" y="530003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E7F9A1F-CB9F-A8C3-13B1-5B285E1E81C6}"/>
              </a:ext>
            </a:extLst>
          </p:cNvPr>
          <p:cNvSpPr>
            <a:spLocks/>
          </p:cNvSpPr>
          <p:nvPr/>
        </p:nvSpPr>
        <p:spPr>
          <a:xfrm>
            <a:off x="3776263" y="6049753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0D9AB08-9F3A-EB06-DB40-74143203C43E}"/>
              </a:ext>
            </a:extLst>
          </p:cNvPr>
          <p:cNvCxnSpPr>
            <a:cxnSpLocks/>
          </p:cNvCxnSpPr>
          <p:nvPr/>
        </p:nvCxnSpPr>
        <p:spPr>
          <a:xfrm flipV="1">
            <a:off x="1639437" y="1464331"/>
            <a:ext cx="8528669" cy="1374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DBD9549E-B731-4B2E-595B-E9823CE9CEA9}"/>
              </a:ext>
            </a:extLst>
          </p:cNvPr>
          <p:cNvSpPr>
            <a:spLocks/>
          </p:cNvSpPr>
          <p:nvPr/>
        </p:nvSpPr>
        <p:spPr>
          <a:xfrm>
            <a:off x="4754886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7DA5658-A9FA-7314-E963-36A678B9A5E9}"/>
              </a:ext>
            </a:extLst>
          </p:cNvPr>
          <p:cNvSpPr>
            <a:spLocks/>
          </p:cNvSpPr>
          <p:nvPr/>
        </p:nvSpPr>
        <p:spPr>
          <a:xfrm>
            <a:off x="4754886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0E94E84-409F-6937-5386-8C906BCEAE25}"/>
              </a:ext>
            </a:extLst>
          </p:cNvPr>
          <p:cNvSpPr>
            <a:spLocks/>
          </p:cNvSpPr>
          <p:nvPr/>
        </p:nvSpPr>
        <p:spPr>
          <a:xfrm>
            <a:off x="5585528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C905238-B989-5223-8985-8316DD3ADD60}"/>
              </a:ext>
            </a:extLst>
          </p:cNvPr>
          <p:cNvSpPr>
            <a:spLocks/>
          </p:cNvSpPr>
          <p:nvPr/>
        </p:nvSpPr>
        <p:spPr>
          <a:xfrm>
            <a:off x="5585528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2F2E437-73AF-C93A-0BCE-485C821117A0}"/>
              </a:ext>
            </a:extLst>
          </p:cNvPr>
          <p:cNvSpPr>
            <a:spLocks/>
          </p:cNvSpPr>
          <p:nvPr/>
        </p:nvSpPr>
        <p:spPr>
          <a:xfrm>
            <a:off x="6416166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CC6A0E0-8FA4-3819-ACA3-E888905F3A12}"/>
              </a:ext>
            </a:extLst>
          </p:cNvPr>
          <p:cNvSpPr>
            <a:spLocks/>
          </p:cNvSpPr>
          <p:nvPr/>
        </p:nvSpPr>
        <p:spPr>
          <a:xfrm>
            <a:off x="6416166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E0EE657-8A68-E4CA-57B0-6AF6ECEBD003}"/>
              </a:ext>
            </a:extLst>
          </p:cNvPr>
          <p:cNvSpPr>
            <a:spLocks/>
          </p:cNvSpPr>
          <p:nvPr/>
        </p:nvSpPr>
        <p:spPr>
          <a:xfrm>
            <a:off x="7246803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41BADF7-1836-1FCC-84D5-BCB04599D2F7}"/>
              </a:ext>
            </a:extLst>
          </p:cNvPr>
          <p:cNvSpPr>
            <a:spLocks/>
          </p:cNvSpPr>
          <p:nvPr/>
        </p:nvSpPr>
        <p:spPr>
          <a:xfrm>
            <a:off x="7246803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4738DC-4117-EBF4-705C-A100F9EC65E8}"/>
              </a:ext>
            </a:extLst>
          </p:cNvPr>
          <p:cNvSpPr>
            <a:spLocks/>
          </p:cNvSpPr>
          <p:nvPr/>
        </p:nvSpPr>
        <p:spPr>
          <a:xfrm>
            <a:off x="8077445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930401A-1F83-222C-A95D-51E1D1C5101A}"/>
              </a:ext>
            </a:extLst>
          </p:cNvPr>
          <p:cNvSpPr>
            <a:spLocks/>
          </p:cNvSpPr>
          <p:nvPr/>
        </p:nvSpPr>
        <p:spPr>
          <a:xfrm>
            <a:off x="8077445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64341D48-C8D4-9954-3672-7F5569C62AC8}"/>
              </a:ext>
            </a:extLst>
          </p:cNvPr>
          <p:cNvSpPr>
            <a:spLocks/>
          </p:cNvSpPr>
          <p:nvPr/>
        </p:nvSpPr>
        <p:spPr>
          <a:xfrm>
            <a:off x="8908083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9DE16B1-9E09-C8E0-0376-EA0CDD907323}"/>
              </a:ext>
            </a:extLst>
          </p:cNvPr>
          <p:cNvSpPr>
            <a:spLocks/>
          </p:cNvSpPr>
          <p:nvPr/>
        </p:nvSpPr>
        <p:spPr>
          <a:xfrm>
            <a:off x="8908083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60ECD3B-C88C-577B-9DE7-C83097538AF8}"/>
              </a:ext>
            </a:extLst>
          </p:cNvPr>
          <p:cNvCxnSpPr>
            <a:cxnSpLocks/>
          </p:cNvCxnSpPr>
          <p:nvPr/>
        </p:nvCxnSpPr>
        <p:spPr>
          <a:xfrm flipV="1">
            <a:off x="2134226" y="6038580"/>
            <a:ext cx="7604496" cy="2412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14:cNvPr>
              <p14:cNvContentPartPr/>
              <p14:nvPr/>
            </p14:nvContentPartPr>
            <p14:xfrm>
              <a:off x="1809936" y="691726"/>
              <a:ext cx="817600" cy="75841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1482" y="663249"/>
                <a:ext cx="874508" cy="815368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0DBEF485-A932-3A03-6123-CC293C187E91}"/>
              </a:ext>
            </a:extLst>
          </p:cNvPr>
          <p:cNvGrpSpPr/>
          <p:nvPr/>
        </p:nvGrpSpPr>
        <p:grpSpPr>
          <a:xfrm>
            <a:off x="2730652" y="121847"/>
            <a:ext cx="647368" cy="1328295"/>
            <a:chOff x="1282430" y="172872"/>
            <a:chExt cx="381960" cy="783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14:cNvPr>
                <p14:cNvContentPartPr/>
                <p14:nvPr/>
              </p14:nvContentPartPr>
              <p14:xfrm>
                <a:off x="1282430" y="172872"/>
                <a:ext cx="7200" cy="773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265194" y="156091"/>
                  <a:ext cx="41673" cy="8072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14:cNvPr>
                <p14:cNvContentPartPr/>
                <p14:nvPr/>
              </p14:nvContentPartPr>
              <p14:xfrm>
                <a:off x="1298270" y="537912"/>
                <a:ext cx="366120" cy="418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281483" y="521122"/>
                  <a:ext cx="399693" cy="45225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14:cNvPr>
              <p14:cNvContentPartPr/>
              <p14:nvPr/>
            </p14:nvContentPartPr>
            <p14:xfrm>
              <a:off x="3519574" y="741759"/>
              <a:ext cx="649809" cy="6949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491118" y="713312"/>
                <a:ext cx="706721" cy="751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14:cNvPr>
              <p14:cNvContentPartPr/>
              <p14:nvPr/>
            </p14:nvContentPartPr>
            <p14:xfrm>
              <a:off x="4324971" y="70595"/>
              <a:ext cx="803567" cy="1378937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296517" y="42152"/>
                <a:ext cx="860476" cy="14358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14:cNvPr>
              <p14:cNvContentPartPr/>
              <p14:nvPr/>
            </p14:nvContentPartPr>
            <p14:xfrm>
              <a:off x="5159656" y="742979"/>
              <a:ext cx="652860" cy="706553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131208" y="714559"/>
                <a:ext cx="709756" cy="7633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14:cNvPr>
              <p14:cNvContentPartPr/>
              <p14:nvPr/>
            </p14:nvContentPartPr>
            <p14:xfrm>
              <a:off x="6800804" y="713082"/>
              <a:ext cx="764517" cy="151561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772355" y="684635"/>
                <a:ext cx="821415" cy="1572504"/>
              </a:xfrm>
              <a:prstGeom prst="rect">
                <a:avLst/>
              </a:prstGeom>
            </p:spPr>
          </p:pic>
        </mc:Fallback>
      </mc:AlternateContent>
      <p:grpSp>
        <p:nvGrpSpPr>
          <p:cNvPr id="176" name="Group 175">
            <a:extLst>
              <a:ext uri="{FF2B5EF4-FFF2-40B4-BE49-F238E27FC236}">
                <a16:creationId xmlns:a16="http://schemas.microsoft.com/office/drawing/2014/main" id="{CB73D402-7276-B4DD-1EFB-B2BD5C3905BA}"/>
              </a:ext>
            </a:extLst>
          </p:cNvPr>
          <p:cNvGrpSpPr/>
          <p:nvPr/>
        </p:nvGrpSpPr>
        <p:grpSpPr>
          <a:xfrm>
            <a:off x="7648302" y="35816"/>
            <a:ext cx="722417" cy="1397852"/>
            <a:chOff x="4183940" y="122112"/>
            <a:chExt cx="426240" cy="82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167074" y="105328"/>
                  <a:ext cx="52091" cy="8583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199549" y="522209"/>
                  <a:ext cx="427422" cy="43316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14:cNvPr>
              <p14:cNvContentPartPr/>
              <p14:nvPr/>
            </p14:nvContentPartPr>
            <p14:xfrm>
              <a:off x="2173292" y="5285524"/>
              <a:ext cx="661402" cy="735840"/>
            </p14:xfrm>
          </p:contentPart>
        </mc:Choice>
        <mc:Fallback xmlns=""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2144848" y="5257070"/>
                <a:ext cx="718289" cy="792748"/>
              </a:xfrm>
              <a:prstGeom prst="rect">
                <a:avLst/>
              </a:prstGeom>
            </p:spPr>
          </p:pic>
        </mc:Fallback>
      </mc:AlternateContent>
      <p:grpSp>
        <p:nvGrpSpPr>
          <p:cNvPr id="168" name="Group 167">
            <a:extLst>
              <a:ext uri="{FF2B5EF4-FFF2-40B4-BE49-F238E27FC236}">
                <a16:creationId xmlns:a16="http://schemas.microsoft.com/office/drawing/2014/main" id="{9E299FA3-FCF9-41E4-DB17-81C396246AA7}"/>
              </a:ext>
            </a:extLst>
          </p:cNvPr>
          <p:cNvGrpSpPr/>
          <p:nvPr/>
        </p:nvGrpSpPr>
        <p:grpSpPr>
          <a:xfrm>
            <a:off x="2976859" y="4918824"/>
            <a:ext cx="451510" cy="1115353"/>
            <a:chOff x="10538798" y="298152"/>
            <a:chExt cx="266400" cy="658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0522002" y="281371"/>
                  <a:ext cx="299992" cy="6916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0571727" y="512036"/>
                  <a:ext cx="199102" cy="11151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14:cNvPr>
              <p14:cNvContentPartPr/>
              <p14:nvPr/>
            </p14:nvContentPartPr>
            <p14:xfrm>
              <a:off x="4787002" y="5349751"/>
              <a:ext cx="708993" cy="683977"/>
            </p14:xfrm>
          </p:contentPart>
        </mc:Choice>
        <mc:Fallback xmlns="">
          <p:pic>
            <p:nvPicPr>
              <p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758556" y="5321297"/>
                <a:ext cx="765885" cy="7408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14:cNvPr>
              <p14:cNvContentPartPr/>
              <p14:nvPr/>
            </p14:nvContentPartPr>
            <p14:xfrm>
              <a:off x="5635719" y="5335107"/>
              <a:ext cx="1563812" cy="716315"/>
            </p14:xfrm>
          </p:contentPart>
        </mc:Choice>
        <mc:Fallback xmlns="">
          <p:pic>
            <p:nvPicPr>
              <p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5607273" y="5306656"/>
                <a:ext cx="1620704" cy="7732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14:cNvPr>
              <p14:cNvContentPartPr/>
              <p14:nvPr/>
            </p14:nvContentPartPr>
            <p14:xfrm>
              <a:off x="8100112" y="5392461"/>
              <a:ext cx="735840" cy="1371615"/>
            </p14:xfrm>
          </p:contentPart>
        </mc:Choice>
        <mc:Fallback xmlns="">
          <p:pic>
            <p:nvPicPr>
              <p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8071658" y="5364013"/>
                <a:ext cx="792748" cy="1428511"/>
              </a:xfrm>
              <a:prstGeom prst="rect">
                <a:avLst/>
              </a:prstGeom>
            </p:spPr>
          </p:pic>
        </mc:Fallback>
      </mc:AlternateContent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FA6712C-B181-624B-5C48-EF880B97AAB8}"/>
              </a:ext>
            </a:extLst>
          </p:cNvPr>
          <p:cNvGrpSpPr/>
          <p:nvPr/>
        </p:nvGrpSpPr>
        <p:grpSpPr>
          <a:xfrm>
            <a:off x="9024256" y="5392461"/>
            <a:ext cx="599777" cy="618081"/>
            <a:chOff x="3244800" y="1559900"/>
            <a:chExt cx="353880" cy="36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14:cNvPr>
                <p14:cNvContentPartPr/>
                <p14:nvPr/>
              </p14:nvContentPartPr>
              <p14:xfrm>
                <a:off x="3244800" y="1559900"/>
                <a:ext cx="336240" cy="364680"/>
              </p14:xfrm>
            </p:contentPart>
          </mc:Choice>
          <mc:Fallback xmlns=""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228009" y="1543111"/>
                  <a:ext cx="369821" cy="39825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14:cNvPr>
                <p14:cNvContentPartPr/>
                <p14:nvPr/>
              </p14:nvContentPartPr>
              <p14:xfrm>
                <a:off x="3566280" y="1883900"/>
                <a:ext cx="32400" cy="8640"/>
              </p14:xfrm>
            </p:contentPart>
          </mc:Choice>
          <mc:Fallback xmlns=""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549441" y="1866836"/>
                  <a:ext cx="66079" cy="4276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94D1EB8E-0C50-2261-822C-D3DB28664209}"/>
              </a:ext>
            </a:extLst>
          </p:cNvPr>
          <p:cNvGrpSpPr/>
          <p:nvPr/>
        </p:nvGrpSpPr>
        <p:grpSpPr>
          <a:xfrm>
            <a:off x="6003226" y="716100"/>
            <a:ext cx="664452" cy="1255077"/>
            <a:chOff x="3213313" y="523493"/>
            <a:chExt cx="392040" cy="740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14:cNvPr>
                <p14:cNvContentPartPr/>
                <p14:nvPr/>
              </p14:nvContentPartPr>
              <p14:xfrm>
                <a:off x="3213313" y="523493"/>
                <a:ext cx="392040" cy="740520"/>
              </p14:xfrm>
            </p:contentPart>
          </mc:Choice>
          <mc:Fallback xmlns="">
            <p:pic>
              <p:nvPicPr>
                <p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3196526" y="506716"/>
                  <a:ext cx="425613" cy="7740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14:cNvPr>
                <p14:cNvContentPartPr/>
                <p14:nvPr/>
              </p14:nvContentPartPr>
              <p14:xfrm>
                <a:off x="3239953" y="941093"/>
                <a:ext cx="249840" cy="24840"/>
              </p14:xfrm>
            </p:contentPart>
          </mc:Choice>
          <mc:Fallback xmlns="">
            <p:pic>
              <p:nvPicPr>
                <p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3223184" y="924176"/>
                  <a:ext cx="283378" cy="5867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E847BF6F-8B7B-B399-2B02-3FF457511841}"/>
              </a:ext>
            </a:extLst>
          </p:cNvPr>
          <p:cNvGrpSpPr/>
          <p:nvPr/>
        </p:nvGrpSpPr>
        <p:grpSpPr>
          <a:xfrm>
            <a:off x="8804834" y="499611"/>
            <a:ext cx="212332" cy="946951"/>
            <a:chOff x="4866317" y="395760"/>
            <a:chExt cx="125280" cy="558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849514" y="514330"/>
                  <a:ext cx="158887" cy="4569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867734" y="378941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2839EF81-7870-2AFB-4FA5-A95DE0FFD539}"/>
              </a:ext>
            </a:extLst>
          </p:cNvPr>
          <p:cNvGrpSpPr/>
          <p:nvPr/>
        </p:nvGrpSpPr>
        <p:grpSpPr>
          <a:xfrm>
            <a:off x="9333224" y="498128"/>
            <a:ext cx="717535" cy="1734917"/>
            <a:chOff x="5178077" y="394885"/>
            <a:chExt cx="423360" cy="102363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14:cNvPr>
                <p14:cNvContentPartPr/>
                <p14:nvPr/>
              </p14:nvContentPartPr>
              <p14:xfrm>
                <a:off x="5178077" y="528960"/>
                <a:ext cx="423360" cy="889560"/>
              </p14:xfrm>
            </p:contentPart>
          </mc:Choice>
          <mc:Fallback xmlns="">
            <p:pic>
              <p:nvPicPr>
                <p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61287" y="512176"/>
                  <a:ext cx="456940" cy="9231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14:cNvPr>
                <p14:cNvContentPartPr/>
                <p14:nvPr/>
              </p14:nvContentPartPr>
              <p14:xfrm>
                <a:off x="5379677" y="394885"/>
                <a:ext cx="20160" cy="19800"/>
              </p14:xfrm>
            </p:contentPart>
          </mc:Choice>
          <mc:Fallback xmlns="">
            <p:pic>
              <p:nvPicPr>
                <p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5362734" y="378066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14:cNvPr>
              <p14:cNvContentPartPr/>
              <p14:nvPr/>
            </p14:nvContentPartPr>
            <p14:xfrm>
              <a:off x="3824441" y="5310701"/>
              <a:ext cx="788313" cy="723027"/>
            </p14:xfrm>
          </p:contentPart>
        </mc:Choice>
        <mc:Fallback xmlns="">
          <p:pic>
            <p:nvPicPr>
              <p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3795991" y="5282269"/>
                <a:ext cx="845213" cy="779890"/>
              </a:xfrm>
              <a:prstGeom prst="rect">
                <a:avLst/>
              </a:prstGeom>
            </p:spPr>
          </p:pic>
        </mc:Fallback>
      </mc:AlternateContent>
      <p:grpSp>
        <p:nvGrpSpPr>
          <p:cNvPr id="349" name="Group 348">
            <a:extLst>
              <a:ext uri="{FF2B5EF4-FFF2-40B4-BE49-F238E27FC236}">
                <a16:creationId xmlns:a16="http://schemas.microsoft.com/office/drawing/2014/main" id="{CEF54881-933B-9281-9FA7-3FBB8E9F9624}"/>
              </a:ext>
            </a:extLst>
          </p:cNvPr>
          <p:cNvGrpSpPr/>
          <p:nvPr/>
        </p:nvGrpSpPr>
        <p:grpSpPr>
          <a:xfrm>
            <a:off x="7346381" y="5423540"/>
            <a:ext cx="549744" cy="557066"/>
            <a:chOff x="2254821" y="1578237"/>
            <a:chExt cx="324360" cy="328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14:cNvPr>
                <p14:cNvContentPartPr/>
                <p14:nvPr/>
              </p14:nvContentPartPr>
              <p14:xfrm>
                <a:off x="2254821" y="1578237"/>
                <a:ext cx="303840" cy="328680"/>
              </p14:xfrm>
            </p:contentPart>
          </mc:Choice>
          <mc:Fallback xmlns="">
            <p:pic>
              <p:nvPicPr>
                <p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238035" y="1561452"/>
                  <a:ext cx="337411" cy="3622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14:cNvPr>
                <p14:cNvContentPartPr/>
                <p14:nvPr/>
              </p14:nvContentPartPr>
              <p14:xfrm>
                <a:off x="2281461" y="1586157"/>
                <a:ext cx="297720" cy="317880"/>
              </p14:xfrm>
            </p:contentPart>
          </mc:Choice>
          <mc:Fallback xmlns="">
            <p:pic>
              <p:nvPicPr>
                <p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264673" y="1569348"/>
                  <a:ext cx="331296" cy="351498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A7283F-A08B-B4B7-716F-C10AFDD5D3D3}"/>
              </a:ext>
            </a:extLst>
          </p:cNvPr>
          <p:cNvCxnSpPr>
            <a:cxnSpLocks/>
          </p:cNvCxnSpPr>
          <p:nvPr/>
        </p:nvCxnSpPr>
        <p:spPr>
          <a:xfrm>
            <a:off x="2318855" y="3893770"/>
            <a:ext cx="7400583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14:cNvPr>
              <p14:cNvContentPartPr/>
              <p14:nvPr/>
            </p14:nvContentPartPr>
            <p14:xfrm>
              <a:off x="3161397" y="2388071"/>
              <a:ext cx="267245" cy="1480832"/>
            </p14:xfrm>
          </p:contentPart>
        </mc:Choice>
        <mc:Fallback xmlns="">
          <p:pic>
            <p:nvPicPr>
              <p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3132944" y="2359635"/>
                <a:ext cx="324152" cy="15377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14:cNvPr>
              <p14:cNvContentPartPr/>
              <p14:nvPr/>
            </p14:nvContentPartPr>
            <p14:xfrm>
              <a:off x="4023176" y="3055575"/>
              <a:ext cx="1548559" cy="812719"/>
            </p14:xfrm>
          </p:contentPart>
        </mc:Choice>
        <mc:Fallback xmlns="">
          <p:pic>
            <p:nvPicPr>
              <p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3994732" y="3027103"/>
                <a:ext cx="1605446" cy="869663"/>
              </a:xfrm>
              <a:prstGeom prst="rect">
                <a:avLst/>
              </a:prstGeom>
            </p:spPr>
          </p:pic>
        </mc:Fallback>
      </mc:AlternateContent>
      <p:grpSp>
        <p:nvGrpSpPr>
          <p:cNvPr id="338" name="Group 337">
            <a:extLst>
              <a:ext uri="{FF2B5EF4-FFF2-40B4-BE49-F238E27FC236}">
                <a16:creationId xmlns:a16="http://schemas.microsoft.com/office/drawing/2014/main" id="{749751FB-0A84-528C-11AC-8EEB65AA0350}"/>
              </a:ext>
            </a:extLst>
          </p:cNvPr>
          <p:cNvGrpSpPr/>
          <p:nvPr/>
        </p:nvGrpSpPr>
        <p:grpSpPr>
          <a:xfrm>
            <a:off x="5688884" y="3081201"/>
            <a:ext cx="718146" cy="773669"/>
            <a:chOff x="7627830" y="499392"/>
            <a:chExt cx="423720" cy="456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14:cNvPr>
                <p14:cNvContentPartPr/>
                <p14:nvPr/>
              </p14:nvContentPartPr>
              <p14:xfrm>
                <a:off x="7627830" y="499392"/>
                <a:ext cx="9000" cy="456480"/>
              </p14:xfrm>
            </p:contentPart>
          </mc:Choice>
          <mc:Fallback xmlns="">
            <p:pic>
              <p:nvPicPr>
                <p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610901" y="482596"/>
                  <a:ext cx="42857" cy="4900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14:cNvPr>
                <p14:cNvContentPartPr/>
                <p14:nvPr/>
              </p14:nvContentPartPr>
              <p14:xfrm>
                <a:off x="7643670" y="531432"/>
                <a:ext cx="407880" cy="417240"/>
              </p14:xfrm>
            </p:contentPart>
          </mc:Choice>
          <mc:Fallback xmlns="">
            <p:pic>
              <p:nvPicPr>
                <p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626896" y="514649"/>
                  <a:ext cx="441428" cy="45080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14:cNvPr>
              <p14:cNvContentPartPr/>
              <p14:nvPr/>
            </p14:nvContentPartPr>
            <p14:xfrm>
              <a:off x="6496196" y="3135504"/>
              <a:ext cx="711434" cy="721196"/>
            </p14:xfrm>
          </p:contentPart>
        </mc:Choice>
        <mc:Fallback xmlns="">
          <p:pic>
            <p:nvPicPr>
              <p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6467753" y="3107059"/>
                <a:ext cx="768320" cy="778085"/>
              </a:xfrm>
              <a:prstGeom prst="rect">
                <a:avLst/>
              </a:prstGeom>
            </p:spPr>
          </p:pic>
        </mc:Fallback>
      </mc:AlternateContent>
      <p:grpSp>
        <p:nvGrpSpPr>
          <p:cNvPr id="339" name="Group 338">
            <a:extLst>
              <a:ext uri="{FF2B5EF4-FFF2-40B4-BE49-F238E27FC236}">
                <a16:creationId xmlns:a16="http://schemas.microsoft.com/office/drawing/2014/main" id="{424C50C6-5A06-8E31-0FDB-FE2B167D81FE}"/>
              </a:ext>
            </a:extLst>
          </p:cNvPr>
          <p:cNvGrpSpPr/>
          <p:nvPr/>
        </p:nvGrpSpPr>
        <p:grpSpPr>
          <a:xfrm>
            <a:off x="7300373" y="3122081"/>
            <a:ext cx="737060" cy="1246535"/>
            <a:chOff x="8578640" y="523512"/>
            <a:chExt cx="434880" cy="735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14:cNvPr>
                <p14:cNvContentPartPr/>
                <p14:nvPr/>
              </p14:nvContentPartPr>
              <p14:xfrm>
                <a:off x="8578640" y="523512"/>
                <a:ext cx="45000" cy="735480"/>
              </p14:xfrm>
            </p:contentPart>
          </mc:Choice>
          <mc:Fallback xmlns="">
            <p:pic>
              <p:nvPicPr>
                <p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561792" y="506729"/>
                  <a:ext cx="78697" cy="7690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14:cNvPr>
                <p14:cNvContentPartPr/>
                <p14:nvPr/>
              </p14:nvContentPartPr>
              <p14:xfrm>
                <a:off x="8612120" y="538992"/>
                <a:ext cx="401400" cy="426600"/>
              </p14:xfrm>
            </p:contentPart>
          </mc:Choice>
          <mc:Fallback xmlns="">
            <p:pic>
              <p:nvPicPr>
                <p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595333" y="522208"/>
                  <a:ext cx="434974" cy="46016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43A7AAFA-F365-F32C-E10F-3FC85EEA6152}"/>
              </a:ext>
            </a:extLst>
          </p:cNvPr>
          <p:cNvGrpSpPr/>
          <p:nvPr/>
        </p:nvGrpSpPr>
        <p:grpSpPr>
          <a:xfrm>
            <a:off x="8153361" y="3095234"/>
            <a:ext cx="835904" cy="1536966"/>
            <a:chOff x="9081920" y="507672"/>
            <a:chExt cx="493200" cy="906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14:cNvPr>
                <p14:cNvContentPartPr/>
                <p14:nvPr/>
              </p14:nvContentPartPr>
              <p14:xfrm>
                <a:off x="9081920" y="507672"/>
                <a:ext cx="408600" cy="441360"/>
              </p14:xfrm>
            </p:contentPart>
          </mc:Choice>
          <mc:Fallback xmlns="">
            <p:pic>
              <p:nvPicPr>
                <p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9065151" y="490885"/>
                  <a:ext cx="442137" cy="4749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14:cNvPr>
                <p14:cNvContentPartPr/>
                <p14:nvPr/>
              </p14:nvContentPartPr>
              <p14:xfrm>
                <a:off x="9473240" y="631512"/>
                <a:ext cx="101880" cy="7830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9456437" y="614730"/>
                  <a:ext cx="135486" cy="81656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06EE8AC4-7BD3-064B-57CA-2302175AC3DA}"/>
              </a:ext>
            </a:extLst>
          </p:cNvPr>
          <p:cNvGrpSpPr/>
          <p:nvPr/>
        </p:nvGrpSpPr>
        <p:grpSpPr>
          <a:xfrm>
            <a:off x="8990628" y="3101732"/>
            <a:ext cx="716315" cy="743772"/>
            <a:chOff x="9576445" y="498312"/>
            <a:chExt cx="422640" cy="438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14:cNvPr>
                <p14:cNvContentPartPr/>
                <p14:nvPr/>
              </p14:nvContentPartPr>
              <p14:xfrm>
                <a:off x="9576445" y="498312"/>
                <a:ext cx="15480" cy="4388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9559460" y="481523"/>
                  <a:ext cx="49450" cy="4724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14:cNvPr>
                <p14:cNvContentPartPr/>
                <p14:nvPr/>
              </p14:nvContentPartPr>
              <p14:xfrm>
                <a:off x="9616765" y="538992"/>
                <a:ext cx="382320" cy="1252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9599976" y="522189"/>
                  <a:ext cx="415898" cy="15888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46CE2102-DCD6-D4EC-7BC3-F63E50392C49}"/>
              </a:ext>
            </a:extLst>
          </p:cNvPr>
          <p:cNvGrpSpPr/>
          <p:nvPr/>
        </p:nvGrpSpPr>
        <p:grpSpPr>
          <a:xfrm>
            <a:off x="2344114" y="2428341"/>
            <a:ext cx="605878" cy="1410665"/>
            <a:chOff x="5654350" y="114192"/>
            <a:chExt cx="357480" cy="832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14:cNvPr>
                <p14:cNvContentPartPr/>
                <p14:nvPr/>
              </p14:nvContentPartPr>
              <p14:xfrm>
                <a:off x="5654350" y="114192"/>
                <a:ext cx="8640" cy="832320"/>
              </p14:xfrm>
            </p:contentPart>
          </mc:Choice>
          <mc:Fallback xmlns="">
            <p:pic>
              <p:nvPicPr>
                <p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637286" y="97418"/>
                  <a:ext cx="42768" cy="8658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14:cNvPr>
                <p14:cNvContentPartPr/>
                <p14:nvPr/>
              </p14:nvContentPartPr>
              <p14:xfrm>
                <a:off x="5670190" y="538992"/>
                <a:ext cx="308520" cy="100800"/>
              </p14:xfrm>
            </p:contentPart>
          </mc:Choice>
          <mc:Fallback xmlns="">
            <p:pic>
              <p:nvPicPr>
                <p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653404" y="522192"/>
                  <a:ext cx="342092" cy="13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14:cNvPr>
                <p14:cNvContentPartPr/>
                <p14:nvPr/>
              </p14:nvContentPartPr>
              <p14:xfrm>
                <a:off x="5679910" y="664992"/>
                <a:ext cx="331920" cy="266040"/>
              </p14:xfrm>
            </p:contentPart>
          </mc:Choice>
          <mc:Fallback xmlns="">
            <p:pic>
              <p:nvPicPr>
                <p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663123" y="648205"/>
                  <a:ext cx="365494" cy="299614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25546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0"/>
                            </p:stCondLst>
                            <p:childTnLst>
                              <p:par>
                                <p:cTn id="2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0"/>
                            </p:stCondLst>
                            <p:childTnLst>
                              <p:par>
                                <p:cTn id="2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500"/>
                            </p:stCondLst>
                            <p:childTnLst>
                              <p:par>
                                <p:cTn id="3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0"/>
                            </p:stCondLst>
                            <p:childTnLst>
                              <p:par>
                                <p:cTn id="3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0"/>
                            </p:stCondLst>
                            <p:childTnLst>
                              <p:par>
                                <p:cTn id="4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5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0"/>
                            </p:stCondLst>
                            <p:childTnLst>
                              <p:par>
                                <p:cTn id="4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5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8500"/>
                            </p:stCondLst>
                            <p:childTnLst>
                              <p:par>
                                <p:cTn id="4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5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000"/>
                            </p:stCondLst>
                            <p:childTnLst>
                              <p:par>
                                <p:cTn id="5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5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500"/>
                            </p:stCondLst>
                            <p:childTnLst>
                              <p:par>
                                <p:cTn id="5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5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9000"/>
                            </p:stCondLst>
                            <p:childTnLst>
                              <p:par>
                                <p:cTn id="6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35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2500"/>
                            </p:stCondLst>
                            <p:childTnLst>
                              <p:par>
                                <p:cTn id="6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5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6000"/>
                            </p:stCondLst>
                            <p:childTnLst>
                              <p:par>
                                <p:cTn id="6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9500"/>
                            </p:stCondLst>
                            <p:childTnLst>
                              <p:par>
                                <p:cTn id="7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3000"/>
                            </p:stCondLst>
                            <p:childTnLst>
                              <p:par>
                                <p:cTn id="7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6500"/>
                            </p:stCondLst>
                            <p:childTnLst>
                              <p:par>
                                <p:cTn id="8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3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0"/>
                            </p:stCondLst>
                            <p:childTnLst>
                              <p:par>
                                <p:cTn id="8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35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3500"/>
                            </p:stCondLst>
                            <p:childTnLst>
                              <p:par>
                                <p:cTn id="8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7000"/>
                            </p:stCondLst>
                            <p:childTnLst>
                              <p:par>
                                <p:cTn id="9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3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500"/>
                            </p:stCondLst>
                            <p:childTnLst>
                              <p:par>
                                <p:cTn id="9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35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4000"/>
                            </p:stCondLst>
                            <p:childTnLst>
                              <p:par>
                                <p:cTn id="10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3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7500"/>
                            </p:stCondLst>
                            <p:childTnLst>
                              <p:par>
                                <p:cTn id="10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3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14:cNvPr>
              <p14:cNvContentPartPr/>
              <p14:nvPr/>
            </p14:nvContentPartPr>
            <p14:xfrm>
              <a:off x="-2095340" y="3480020"/>
              <a:ext cx="360" cy="360"/>
            </p14:xfrm>
          </p:contentPart>
        </mc:Choice>
        <mc:Fallback xmlns="">
          <p:pic>
            <p:nvPicPr>
              <p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099660" y="3475700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74" name="Ink 373">
                <a:extLst>
                  <a:ext uri="{FF2B5EF4-FFF2-40B4-BE49-F238E27FC236}">
                    <a16:creationId xmlns:a16="http://schemas.microsoft.com/office/drawing/2014/main" id="{FC4915C1-6B7B-12EF-C617-DFB0CB575AC0}"/>
                  </a:ext>
                </a:extLst>
              </p14:cNvPr>
              <p14:cNvContentPartPr/>
              <p14:nvPr/>
            </p14:nvContentPartPr>
            <p14:xfrm>
              <a:off x="5050920" y="4197682"/>
              <a:ext cx="77487" cy="77487"/>
            </p14:xfrm>
          </p:contentPart>
        </mc:Choice>
        <mc:Fallback xmlns="">
          <p:pic>
            <p:nvPicPr>
              <p:cNvPr id="374" name="Ink 373">
                <a:extLst>
                  <a:ext uri="{FF2B5EF4-FFF2-40B4-BE49-F238E27FC236}">
                    <a16:creationId xmlns:a16="http://schemas.microsoft.com/office/drawing/2014/main" id="{FC4915C1-6B7B-12EF-C617-DFB0CB575AC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22181" y="4167227"/>
                <a:ext cx="134966" cy="138397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CF203AF2-1670-0498-C43E-44895D0D450A}"/>
              </a:ext>
            </a:extLst>
          </p:cNvPr>
          <p:cNvSpPr>
            <a:spLocks/>
          </p:cNvSpPr>
          <p:nvPr/>
        </p:nvSpPr>
        <p:spPr>
          <a:xfrm>
            <a:off x="1808786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DE7F725-B89A-1C36-EA56-0D79CC06401C}"/>
              </a:ext>
            </a:extLst>
          </p:cNvPr>
          <p:cNvSpPr>
            <a:spLocks/>
          </p:cNvSpPr>
          <p:nvPr/>
        </p:nvSpPr>
        <p:spPr>
          <a:xfrm>
            <a:off x="1808786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A30B7FA-60F1-B35F-8E71-392C89ABF5D7}"/>
              </a:ext>
            </a:extLst>
          </p:cNvPr>
          <p:cNvSpPr>
            <a:spLocks/>
          </p:cNvSpPr>
          <p:nvPr/>
        </p:nvSpPr>
        <p:spPr>
          <a:xfrm>
            <a:off x="2639424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0D9F374-92BC-71F0-5707-CCEAE56FFF6F}"/>
              </a:ext>
            </a:extLst>
          </p:cNvPr>
          <p:cNvSpPr>
            <a:spLocks/>
          </p:cNvSpPr>
          <p:nvPr/>
        </p:nvSpPr>
        <p:spPr>
          <a:xfrm>
            <a:off x="2639424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5144F3-91D5-6314-30ED-378AEB6D35C7}"/>
              </a:ext>
            </a:extLst>
          </p:cNvPr>
          <p:cNvSpPr>
            <a:spLocks/>
          </p:cNvSpPr>
          <p:nvPr/>
        </p:nvSpPr>
        <p:spPr>
          <a:xfrm>
            <a:off x="3470066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AC89D5-313F-0BAE-19DB-0BEC65F210DD}"/>
              </a:ext>
            </a:extLst>
          </p:cNvPr>
          <p:cNvSpPr>
            <a:spLocks/>
          </p:cNvSpPr>
          <p:nvPr/>
        </p:nvSpPr>
        <p:spPr>
          <a:xfrm>
            <a:off x="3470066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4F0F845-5D05-AD83-CA7E-5AEACA396A3D}"/>
              </a:ext>
            </a:extLst>
          </p:cNvPr>
          <p:cNvSpPr>
            <a:spLocks/>
          </p:cNvSpPr>
          <p:nvPr/>
        </p:nvSpPr>
        <p:spPr>
          <a:xfrm>
            <a:off x="4300703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7584C4-70D4-27A0-0C02-CA592D39D122}"/>
              </a:ext>
            </a:extLst>
          </p:cNvPr>
          <p:cNvSpPr>
            <a:spLocks/>
          </p:cNvSpPr>
          <p:nvPr/>
        </p:nvSpPr>
        <p:spPr>
          <a:xfrm>
            <a:off x="4300703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95F233C-AA1A-6D49-949E-703463D2E4B9}"/>
              </a:ext>
            </a:extLst>
          </p:cNvPr>
          <p:cNvSpPr>
            <a:spLocks/>
          </p:cNvSpPr>
          <p:nvPr/>
        </p:nvSpPr>
        <p:spPr>
          <a:xfrm>
            <a:off x="5131341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948BAA6-8CCA-4507-C97D-FAA7E5C49419}"/>
              </a:ext>
            </a:extLst>
          </p:cNvPr>
          <p:cNvSpPr>
            <a:spLocks/>
          </p:cNvSpPr>
          <p:nvPr/>
        </p:nvSpPr>
        <p:spPr>
          <a:xfrm>
            <a:off x="5131341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E2D7445-0FFE-87A9-1144-DB7B92A493E0}"/>
              </a:ext>
            </a:extLst>
          </p:cNvPr>
          <p:cNvSpPr>
            <a:spLocks/>
          </p:cNvSpPr>
          <p:nvPr/>
        </p:nvSpPr>
        <p:spPr>
          <a:xfrm>
            <a:off x="5961983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77EA163-87F7-7809-F739-CBDC6201A098}"/>
              </a:ext>
            </a:extLst>
          </p:cNvPr>
          <p:cNvSpPr>
            <a:spLocks/>
          </p:cNvSpPr>
          <p:nvPr/>
        </p:nvSpPr>
        <p:spPr>
          <a:xfrm>
            <a:off x="5961983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41E0074-1609-D91F-A12E-2D8A345B0045}"/>
              </a:ext>
            </a:extLst>
          </p:cNvPr>
          <p:cNvSpPr>
            <a:spLocks/>
          </p:cNvSpPr>
          <p:nvPr/>
        </p:nvSpPr>
        <p:spPr>
          <a:xfrm>
            <a:off x="6792622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FE3DD5C-F939-4B01-4C64-A128DD95C0C0}"/>
              </a:ext>
            </a:extLst>
          </p:cNvPr>
          <p:cNvSpPr>
            <a:spLocks/>
          </p:cNvSpPr>
          <p:nvPr/>
        </p:nvSpPr>
        <p:spPr>
          <a:xfrm>
            <a:off x="6792622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3620D66-078D-5031-174E-9DBBAA9FB2B8}"/>
              </a:ext>
            </a:extLst>
          </p:cNvPr>
          <p:cNvSpPr>
            <a:spLocks/>
          </p:cNvSpPr>
          <p:nvPr/>
        </p:nvSpPr>
        <p:spPr>
          <a:xfrm>
            <a:off x="7623258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3F21DFB-06CF-655F-0DAA-A185E4FC99CE}"/>
              </a:ext>
            </a:extLst>
          </p:cNvPr>
          <p:cNvSpPr>
            <a:spLocks/>
          </p:cNvSpPr>
          <p:nvPr/>
        </p:nvSpPr>
        <p:spPr>
          <a:xfrm>
            <a:off x="7623258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594E1C-390D-37CB-34D8-94A57DCBFCBA}"/>
              </a:ext>
            </a:extLst>
          </p:cNvPr>
          <p:cNvSpPr>
            <a:spLocks/>
          </p:cNvSpPr>
          <p:nvPr/>
        </p:nvSpPr>
        <p:spPr>
          <a:xfrm>
            <a:off x="8453900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87762B3-247D-1860-247D-D2E970098525}"/>
              </a:ext>
            </a:extLst>
          </p:cNvPr>
          <p:cNvSpPr>
            <a:spLocks/>
          </p:cNvSpPr>
          <p:nvPr/>
        </p:nvSpPr>
        <p:spPr>
          <a:xfrm>
            <a:off x="8453900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4C245A0-870B-DC47-5353-F451D64B773E}"/>
              </a:ext>
            </a:extLst>
          </p:cNvPr>
          <p:cNvSpPr>
            <a:spLocks/>
          </p:cNvSpPr>
          <p:nvPr/>
        </p:nvSpPr>
        <p:spPr>
          <a:xfrm>
            <a:off x="9284539" y="715392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246ED91-34D9-C3EF-D412-F9147A6BA616}"/>
              </a:ext>
            </a:extLst>
          </p:cNvPr>
          <p:cNvSpPr>
            <a:spLocks/>
          </p:cNvSpPr>
          <p:nvPr/>
        </p:nvSpPr>
        <p:spPr>
          <a:xfrm>
            <a:off x="9284539" y="146510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A504C91-660D-070A-9F42-F433EE32A6FE}"/>
              </a:ext>
            </a:extLst>
          </p:cNvPr>
          <p:cNvSpPr>
            <a:spLocks/>
          </p:cNvSpPr>
          <p:nvPr/>
        </p:nvSpPr>
        <p:spPr>
          <a:xfrm>
            <a:off x="2318855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50B3F94-DCDD-DB97-7777-06BA41418666}"/>
              </a:ext>
            </a:extLst>
          </p:cNvPr>
          <p:cNvSpPr>
            <a:spLocks/>
          </p:cNvSpPr>
          <p:nvPr/>
        </p:nvSpPr>
        <p:spPr>
          <a:xfrm>
            <a:off x="2318855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177FC5C-B4FF-870A-F37F-FA9F050419AE}"/>
              </a:ext>
            </a:extLst>
          </p:cNvPr>
          <p:cNvSpPr>
            <a:spLocks/>
          </p:cNvSpPr>
          <p:nvPr/>
        </p:nvSpPr>
        <p:spPr>
          <a:xfrm>
            <a:off x="3149495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4B40F46-2320-E0FD-EB71-E6A0FA36B4D5}"/>
              </a:ext>
            </a:extLst>
          </p:cNvPr>
          <p:cNvSpPr>
            <a:spLocks/>
          </p:cNvSpPr>
          <p:nvPr/>
        </p:nvSpPr>
        <p:spPr>
          <a:xfrm>
            <a:off x="3149495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29FA469-599F-8573-138C-1D2C583080A4}"/>
              </a:ext>
            </a:extLst>
          </p:cNvPr>
          <p:cNvSpPr>
            <a:spLocks/>
          </p:cNvSpPr>
          <p:nvPr/>
        </p:nvSpPr>
        <p:spPr>
          <a:xfrm>
            <a:off x="3980130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55BD88-9C6C-529C-CD71-528C788C7D8E}"/>
              </a:ext>
            </a:extLst>
          </p:cNvPr>
          <p:cNvSpPr>
            <a:spLocks/>
          </p:cNvSpPr>
          <p:nvPr/>
        </p:nvSpPr>
        <p:spPr>
          <a:xfrm>
            <a:off x="3980130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87EAF2B-A0D3-BA94-649E-0D344A975C4F}"/>
              </a:ext>
            </a:extLst>
          </p:cNvPr>
          <p:cNvSpPr>
            <a:spLocks/>
          </p:cNvSpPr>
          <p:nvPr/>
        </p:nvSpPr>
        <p:spPr>
          <a:xfrm>
            <a:off x="4810772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D3DC832-0CEB-4782-6750-C179F50A3139}"/>
              </a:ext>
            </a:extLst>
          </p:cNvPr>
          <p:cNvSpPr>
            <a:spLocks/>
          </p:cNvSpPr>
          <p:nvPr/>
        </p:nvSpPr>
        <p:spPr>
          <a:xfrm>
            <a:off x="4810772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93916FD-C0E6-ECC1-9BC0-9782DD4CBF1C}"/>
              </a:ext>
            </a:extLst>
          </p:cNvPr>
          <p:cNvSpPr>
            <a:spLocks/>
          </p:cNvSpPr>
          <p:nvPr/>
        </p:nvSpPr>
        <p:spPr>
          <a:xfrm>
            <a:off x="5641412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DA0357E-4DB5-BF4C-570B-4F73A9DC6FFC}"/>
              </a:ext>
            </a:extLst>
          </p:cNvPr>
          <p:cNvSpPr>
            <a:spLocks/>
          </p:cNvSpPr>
          <p:nvPr/>
        </p:nvSpPr>
        <p:spPr>
          <a:xfrm>
            <a:off x="5641412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3ABC8A8-2F4F-6680-988F-D5BA70050A72}"/>
              </a:ext>
            </a:extLst>
          </p:cNvPr>
          <p:cNvSpPr>
            <a:spLocks/>
          </p:cNvSpPr>
          <p:nvPr/>
        </p:nvSpPr>
        <p:spPr>
          <a:xfrm>
            <a:off x="6455094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284C749-E469-4C06-82A1-DE76F014075D}"/>
              </a:ext>
            </a:extLst>
          </p:cNvPr>
          <p:cNvSpPr>
            <a:spLocks/>
          </p:cNvSpPr>
          <p:nvPr/>
        </p:nvSpPr>
        <p:spPr>
          <a:xfrm>
            <a:off x="6455094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A0936CF-0483-13FC-3064-20D42CF321C8}"/>
              </a:ext>
            </a:extLst>
          </p:cNvPr>
          <p:cNvSpPr>
            <a:spLocks/>
          </p:cNvSpPr>
          <p:nvPr/>
        </p:nvSpPr>
        <p:spPr>
          <a:xfrm>
            <a:off x="7285732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95FB7B6-353B-926D-3F7A-30B72708F825}"/>
              </a:ext>
            </a:extLst>
          </p:cNvPr>
          <p:cNvSpPr>
            <a:spLocks/>
          </p:cNvSpPr>
          <p:nvPr/>
        </p:nvSpPr>
        <p:spPr>
          <a:xfrm>
            <a:off x="7285732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5E0B2FD-0BE7-155A-3190-FD817B88F16F}"/>
              </a:ext>
            </a:extLst>
          </p:cNvPr>
          <p:cNvSpPr>
            <a:spLocks/>
          </p:cNvSpPr>
          <p:nvPr/>
        </p:nvSpPr>
        <p:spPr>
          <a:xfrm>
            <a:off x="8116369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20AAF6D-2B19-74E0-009A-CC711B7B865E}"/>
              </a:ext>
            </a:extLst>
          </p:cNvPr>
          <p:cNvSpPr>
            <a:spLocks/>
          </p:cNvSpPr>
          <p:nvPr/>
        </p:nvSpPr>
        <p:spPr>
          <a:xfrm>
            <a:off x="8116369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B5B95EE-E5EC-5080-D2D6-0DC9D7C3C06C}"/>
              </a:ext>
            </a:extLst>
          </p:cNvPr>
          <p:cNvSpPr>
            <a:spLocks/>
          </p:cNvSpPr>
          <p:nvPr/>
        </p:nvSpPr>
        <p:spPr>
          <a:xfrm>
            <a:off x="8947008" y="312134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D9B5951-B6FB-3B2B-91DD-CFC692EC4654}"/>
              </a:ext>
            </a:extLst>
          </p:cNvPr>
          <p:cNvSpPr>
            <a:spLocks/>
          </p:cNvSpPr>
          <p:nvPr/>
        </p:nvSpPr>
        <p:spPr>
          <a:xfrm>
            <a:off x="8947008" y="3871056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22125CA-6A00-2977-E840-CE5CF2AE195D}"/>
              </a:ext>
            </a:extLst>
          </p:cNvPr>
          <p:cNvSpPr>
            <a:spLocks/>
          </p:cNvSpPr>
          <p:nvPr/>
        </p:nvSpPr>
        <p:spPr>
          <a:xfrm>
            <a:off x="2131941" y="530003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4539044-69C1-CCA2-838F-2BC6937DCAEF}"/>
              </a:ext>
            </a:extLst>
          </p:cNvPr>
          <p:cNvSpPr>
            <a:spLocks/>
          </p:cNvSpPr>
          <p:nvPr/>
        </p:nvSpPr>
        <p:spPr>
          <a:xfrm>
            <a:off x="2131941" y="6049753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A6D5F14-298A-9273-489C-64061291CB8E}"/>
              </a:ext>
            </a:extLst>
          </p:cNvPr>
          <p:cNvSpPr>
            <a:spLocks/>
          </p:cNvSpPr>
          <p:nvPr/>
        </p:nvSpPr>
        <p:spPr>
          <a:xfrm>
            <a:off x="2962583" y="530003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25C7981-9199-E449-D039-0FA1A71B7BF6}"/>
              </a:ext>
            </a:extLst>
          </p:cNvPr>
          <p:cNvSpPr>
            <a:spLocks/>
          </p:cNvSpPr>
          <p:nvPr/>
        </p:nvSpPr>
        <p:spPr>
          <a:xfrm>
            <a:off x="2962583" y="6049753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F75706E-CE35-BE0F-725A-79AC605DBCA1}"/>
              </a:ext>
            </a:extLst>
          </p:cNvPr>
          <p:cNvSpPr>
            <a:spLocks/>
          </p:cNvSpPr>
          <p:nvPr/>
        </p:nvSpPr>
        <p:spPr>
          <a:xfrm>
            <a:off x="3776263" y="5300037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E7F9A1F-CB9F-A8C3-13B1-5B285E1E81C6}"/>
              </a:ext>
            </a:extLst>
          </p:cNvPr>
          <p:cNvSpPr>
            <a:spLocks/>
          </p:cNvSpPr>
          <p:nvPr/>
        </p:nvSpPr>
        <p:spPr>
          <a:xfrm>
            <a:off x="3776263" y="6049753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0D9AB08-9F3A-EB06-DB40-74143203C43E}"/>
              </a:ext>
            </a:extLst>
          </p:cNvPr>
          <p:cNvCxnSpPr>
            <a:cxnSpLocks/>
          </p:cNvCxnSpPr>
          <p:nvPr/>
        </p:nvCxnSpPr>
        <p:spPr>
          <a:xfrm flipV="1">
            <a:off x="1639437" y="1464331"/>
            <a:ext cx="8528669" cy="1374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DBD9549E-B731-4B2E-595B-E9823CE9CEA9}"/>
              </a:ext>
            </a:extLst>
          </p:cNvPr>
          <p:cNvSpPr>
            <a:spLocks/>
          </p:cNvSpPr>
          <p:nvPr/>
        </p:nvSpPr>
        <p:spPr>
          <a:xfrm>
            <a:off x="4754886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7DA5658-A9FA-7314-E963-36A678B9A5E9}"/>
              </a:ext>
            </a:extLst>
          </p:cNvPr>
          <p:cNvSpPr>
            <a:spLocks/>
          </p:cNvSpPr>
          <p:nvPr/>
        </p:nvSpPr>
        <p:spPr>
          <a:xfrm>
            <a:off x="4754886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0E94E84-409F-6937-5386-8C906BCEAE25}"/>
              </a:ext>
            </a:extLst>
          </p:cNvPr>
          <p:cNvSpPr>
            <a:spLocks/>
          </p:cNvSpPr>
          <p:nvPr/>
        </p:nvSpPr>
        <p:spPr>
          <a:xfrm>
            <a:off x="5585528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C905238-B989-5223-8985-8316DD3ADD60}"/>
              </a:ext>
            </a:extLst>
          </p:cNvPr>
          <p:cNvSpPr>
            <a:spLocks/>
          </p:cNvSpPr>
          <p:nvPr/>
        </p:nvSpPr>
        <p:spPr>
          <a:xfrm>
            <a:off x="5585528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2F2E437-73AF-C93A-0BCE-485C821117A0}"/>
              </a:ext>
            </a:extLst>
          </p:cNvPr>
          <p:cNvSpPr>
            <a:spLocks/>
          </p:cNvSpPr>
          <p:nvPr/>
        </p:nvSpPr>
        <p:spPr>
          <a:xfrm>
            <a:off x="6416166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CC6A0E0-8FA4-3819-ACA3-E888905F3A12}"/>
              </a:ext>
            </a:extLst>
          </p:cNvPr>
          <p:cNvSpPr>
            <a:spLocks/>
          </p:cNvSpPr>
          <p:nvPr/>
        </p:nvSpPr>
        <p:spPr>
          <a:xfrm>
            <a:off x="6416166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E0EE657-8A68-E4CA-57B0-6AF6ECEBD003}"/>
              </a:ext>
            </a:extLst>
          </p:cNvPr>
          <p:cNvSpPr>
            <a:spLocks/>
          </p:cNvSpPr>
          <p:nvPr/>
        </p:nvSpPr>
        <p:spPr>
          <a:xfrm>
            <a:off x="7246803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41BADF7-1836-1FCC-84D5-BCB04599D2F7}"/>
              </a:ext>
            </a:extLst>
          </p:cNvPr>
          <p:cNvSpPr>
            <a:spLocks/>
          </p:cNvSpPr>
          <p:nvPr/>
        </p:nvSpPr>
        <p:spPr>
          <a:xfrm>
            <a:off x="7246803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4738DC-4117-EBF4-705C-A100F9EC65E8}"/>
              </a:ext>
            </a:extLst>
          </p:cNvPr>
          <p:cNvSpPr>
            <a:spLocks/>
          </p:cNvSpPr>
          <p:nvPr/>
        </p:nvSpPr>
        <p:spPr>
          <a:xfrm>
            <a:off x="8077445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930401A-1F83-222C-A95D-51E1D1C5101A}"/>
              </a:ext>
            </a:extLst>
          </p:cNvPr>
          <p:cNvSpPr>
            <a:spLocks/>
          </p:cNvSpPr>
          <p:nvPr/>
        </p:nvSpPr>
        <p:spPr>
          <a:xfrm>
            <a:off x="8077445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64341D48-C8D4-9954-3672-7F5569C62AC8}"/>
              </a:ext>
            </a:extLst>
          </p:cNvPr>
          <p:cNvSpPr>
            <a:spLocks/>
          </p:cNvSpPr>
          <p:nvPr/>
        </p:nvSpPr>
        <p:spPr>
          <a:xfrm>
            <a:off x="8908083" y="5290275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9DE16B1-9E09-C8E0-0376-EA0CDD907323}"/>
              </a:ext>
            </a:extLst>
          </p:cNvPr>
          <p:cNvSpPr>
            <a:spLocks/>
          </p:cNvSpPr>
          <p:nvPr/>
        </p:nvSpPr>
        <p:spPr>
          <a:xfrm>
            <a:off x="8908083" y="6039990"/>
            <a:ext cx="772430" cy="77243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60ECD3B-C88C-577B-9DE7-C83097538AF8}"/>
              </a:ext>
            </a:extLst>
          </p:cNvPr>
          <p:cNvCxnSpPr>
            <a:cxnSpLocks/>
          </p:cNvCxnSpPr>
          <p:nvPr/>
        </p:nvCxnSpPr>
        <p:spPr>
          <a:xfrm flipV="1">
            <a:off x="2134226" y="6038580"/>
            <a:ext cx="7604496" cy="2412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14:cNvPr>
              <p14:cNvContentPartPr/>
              <p14:nvPr/>
            </p14:nvContentPartPr>
            <p14:xfrm>
              <a:off x="1809936" y="691726"/>
              <a:ext cx="817600" cy="75841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781482" y="663249"/>
                <a:ext cx="874508" cy="815368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0DBEF485-A932-3A03-6123-CC293C187E91}"/>
              </a:ext>
            </a:extLst>
          </p:cNvPr>
          <p:cNvGrpSpPr/>
          <p:nvPr/>
        </p:nvGrpSpPr>
        <p:grpSpPr>
          <a:xfrm>
            <a:off x="2730652" y="121847"/>
            <a:ext cx="647368" cy="1328295"/>
            <a:chOff x="1282430" y="172872"/>
            <a:chExt cx="381960" cy="783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14:cNvPr>
                <p14:cNvContentPartPr/>
                <p14:nvPr/>
              </p14:nvContentPartPr>
              <p14:xfrm>
                <a:off x="1282430" y="172872"/>
                <a:ext cx="7200" cy="773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265194" y="156091"/>
                  <a:ext cx="41673" cy="8072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14:cNvPr>
                <p14:cNvContentPartPr/>
                <p14:nvPr/>
              </p14:nvContentPartPr>
              <p14:xfrm>
                <a:off x="1298270" y="537912"/>
                <a:ext cx="366120" cy="418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81483" y="521122"/>
                  <a:ext cx="399693" cy="45225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14:cNvPr>
              <p14:cNvContentPartPr/>
              <p14:nvPr/>
            </p14:nvContentPartPr>
            <p14:xfrm>
              <a:off x="3519574" y="741759"/>
              <a:ext cx="649809" cy="6949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491118" y="713312"/>
                <a:ext cx="706721" cy="751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14:cNvPr>
              <p14:cNvContentPartPr/>
              <p14:nvPr/>
            </p14:nvContentPartPr>
            <p14:xfrm>
              <a:off x="4324971" y="70595"/>
              <a:ext cx="803567" cy="1378937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296517" y="42152"/>
                <a:ext cx="860476" cy="14358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14:cNvPr>
              <p14:cNvContentPartPr/>
              <p14:nvPr/>
            </p14:nvContentPartPr>
            <p14:xfrm>
              <a:off x="5159656" y="742979"/>
              <a:ext cx="652860" cy="706553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131208" y="714559"/>
                <a:ext cx="709756" cy="7633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14:cNvPr>
              <p14:cNvContentPartPr/>
              <p14:nvPr/>
            </p14:nvContentPartPr>
            <p14:xfrm>
              <a:off x="6800804" y="713082"/>
              <a:ext cx="764517" cy="151561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772355" y="684635"/>
                <a:ext cx="821415" cy="1572504"/>
              </a:xfrm>
              <a:prstGeom prst="rect">
                <a:avLst/>
              </a:prstGeom>
            </p:spPr>
          </p:pic>
        </mc:Fallback>
      </mc:AlternateContent>
      <p:grpSp>
        <p:nvGrpSpPr>
          <p:cNvPr id="176" name="Group 175">
            <a:extLst>
              <a:ext uri="{FF2B5EF4-FFF2-40B4-BE49-F238E27FC236}">
                <a16:creationId xmlns:a16="http://schemas.microsoft.com/office/drawing/2014/main" id="{CB73D402-7276-B4DD-1EFB-B2BD5C3905BA}"/>
              </a:ext>
            </a:extLst>
          </p:cNvPr>
          <p:cNvGrpSpPr/>
          <p:nvPr/>
        </p:nvGrpSpPr>
        <p:grpSpPr>
          <a:xfrm>
            <a:off x="7648302" y="35816"/>
            <a:ext cx="722417" cy="1397852"/>
            <a:chOff x="4183940" y="122112"/>
            <a:chExt cx="426240" cy="82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167074" y="105328"/>
                  <a:ext cx="52091" cy="8583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199549" y="522209"/>
                  <a:ext cx="427422" cy="43316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14:cNvPr>
              <p14:cNvContentPartPr/>
              <p14:nvPr/>
            </p14:nvContentPartPr>
            <p14:xfrm>
              <a:off x="2173292" y="5285524"/>
              <a:ext cx="661402" cy="735840"/>
            </p14:xfrm>
          </p:contentPart>
        </mc:Choice>
        <mc:Fallback xmlns=""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144848" y="5257070"/>
                <a:ext cx="718289" cy="792748"/>
              </a:xfrm>
              <a:prstGeom prst="rect">
                <a:avLst/>
              </a:prstGeom>
            </p:spPr>
          </p:pic>
        </mc:Fallback>
      </mc:AlternateContent>
      <p:grpSp>
        <p:nvGrpSpPr>
          <p:cNvPr id="168" name="Group 167">
            <a:extLst>
              <a:ext uri="{FF2B5EF4-FFF2-40B4-BE49-F238E27FC236}">
                <a16:creationId xmlns:a16="http://schemas.microsoft.com/office/drawing/2014/main" id="{9E299FA3-FCF9-41E4-DB17-81C396246AA7}"/>
              </a:ext>
            </a:extLst>
          </p:cNvPr>
          <p:cNvGrpSpPr/>
          <p:nvPr/>
        </p:nvGrpSpPr>
        <p:grpSpPr>
          <a:xfrm>
            <a:off x="2976859" y="4918824"/>
            <a:ext cx="451510" cy="1115353"/>
            <a:chOff x="10538798" y="298152"/>
            <a:chExt cx="266400" cy="658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0522002" y="281371"/>
                  <a:ext cx="299992" cy="6916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0571727" y="512036"/>
                  <a:ext cx="199102" cy="11151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14:cNvPr>
              <p14:cNvContentPartPr/>
              <p14:nvPr/>
            </p14:nvContentPartPr>
            <p14:xfrm>
              <a:off x="4787002" y="5349751"/>
              <a:ext cx="708993" cy="683977"/>
            </p14:xfrm>
          </p:contentPart>
        </mc:Choice>
        <mc:Fallback xmlns="">
          <p:pic>
            <p:nvPicPr>
              <p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4758556" y="5321297"/>
                <a:ext cx="765885" cy="7408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14:cNvPr>
              <p14:cNvContentPartPr/>
              <p14:nvPr/>
            </p14:nvContentPartPr>
            <p14:xfrm>
              <a:off x="5635719" y="5335107"/>
              <a:ext cx="1563812" cy="716315"/>
            </p14:xfrm>
          </p:contentPart>
        </mc:Choice>
        <mc:Fallback xmlns="">
          <p:pic>
            <p:nvPicPr>
              <p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607273" y="5306656"/>
                <a:ext cx="1620704" cy="7732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14:cNvPr>
              <p14:cNvContentPartPr/>
              <p14:nvPr/>
            </p14:nvContentPartPr>
            <p14:xfrm>
              <a:off x="8100112" y="5392461"/>
              <a:ext cx="735840" cy="1371615"/>
            </p14:xfrm>
          </p:contentPart>
        </mc:Choice>
        <mc:Fallback xmlns="">
          <p:pic>
            <p:nvPicPr>
              <p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8071658" y="5364013"/>
                <a:ext cx="792748" cy="1428511"/>
              </a:xfrm>
              <a:prstGeom prst="rect">
                <a:avLst/>
              </a:prstGeom>
            </p:spPr>
          </p:pic>
        </mc:Fallback>
      </mc:AlternateContent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FA6712C-B181-624B-5C48-EF880B97AAB8}"/>
              </a:ext>
            </a:extLst>
          </p:cNvPr>
          <p:cNvGrpSpPr/>
          <p:nvPr/>
        </p:nvGrpSpPr>
        <p:grpSpPr>
          <a:xfrm>
            <a:off x="9024256" y="5392461"/>
            <a:ext cx="599777" cy="618081"/>
            <a:chOff x="3244800" y="1559900"/>
            <a:chExt cx="353880" cy="36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14:cNvPr>
                <p14:cNvContentPartPr/>
                <p14:nvPr/>
              </p14:nvContentPartPr>
              <p14:xfrm>
                <a:off x="3244800" y="1559900"/>
                <a:ext cx="336240" cy="364680"/>
              </p14:xfrm>
            </p:contentPart>
          </mc:Choice>
          <mc:Fallback xmlns=""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228009" y="1543111"/>
                  <a:ext cx="369821" cy="39825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14:cNvPr>
                <p14:cNvContentPartPr/>
                <p14:nvPr/>
              </p14:nvContentPartPr>
              <p14:xfrm>
                <a:off x="3566280" y="1883900"/>
                <a:ext cx="32400" cy="8640"/>
              </p14:xfrm>
            </p:contentPart>
          </mc:Choice>
          <mc:Fallback xmlns=""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549441" y="1866836"/>
                  <a:ext cx="66079" cy="4276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94D1EB8E-0C50-2261-822C-D3DB28664209}"/>
              </a:ext>
            </a:extLst>
          </p:cNvPr>
          <p:cNvGrpSpPr/>
          <p:nvPr/>
        </p:nvGrpSpPr>
        <p:grpSpPr>
          <a:xfrm>
            <a:off x="6003226" y="716100"/>
            <a:ext cx="664452" cy="1255077"/>
            <a:chOff x="3213313" y="523493"/>
            <a:chExt cx="392040" cy="740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14:cNvPr>
                <p14:cNvContentPartPr/>
                <p14:nvPr/>
              </p14:nvContentPartPr>
              <p14:xfrm>
                <a:off x="3213313" y="523493"/>
                <a:ext cx="392040" cy="740520"/>
              </p14:xfrm>
            </p:contentPart>
          </mc:Choice>
          <mc:Fallback xmlns="">
            <p:pic>
              <p:nvPicPr>
                <p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196526" y="506716"/>
                  <a:ext cx="425613" cy="7740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14:cNvPr>
                <p14:cNvContentPartPr/>
                <p14:nvPr/>
              </p14:nvContentPartPr>
              <p14:xfrm>
                <a:off x="3239953" y="941093"/>
                <a:ext cx="249840" cy="24840"/>
              </p14:xfrm>
            </p:contentPart>
          </mc:Choice>
          <mc:Fallback xmlns="">
            <p:pic>
              <p:nvPicPr>
                <p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223184" y="924176"/>
                  <a:ext cx="283378" cy="5867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E847BF6F-8B7B-B399-2B02-3FF457511841}"/>
              </a:ext>
            </a:extLst>
          </p:cNvPr>
          <p:cNvGrpSpPr/>
          <p:nvPr/>
        </p:nvGrpSpPr>
        <p:grpSpPr>
          <a:xfrm>
            <a:off x="8804834" y="499611"/>
            <a:ext cx="212332" cy="946951"/>
            <a:chOff x="4866317" y="395760"/>
            <a:chExt cx="125280" cy="558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849514" y="514330"/>
                  <a:ext cx="158887" cy="4569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867734" y="378941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2839EF81-7870-2AFB-4FA5-A95DE0FFD539}"/>
              </a:ext>
            </a:extLst>
          </p:cNvPr>
          <p:cNvGrpSpPr/>
          <p:nvPr/>
        </p:nvGrpSpPr>
        <p:grpSpPr>
          <a:xfrm>
            <a:off x="9333224" y="498128"/>
            <a:ext cx="717535" cy="1734917"/>
            <a:chOff x="5178077" y="394885"/>
            <a:chExt cx="423360" cy="102363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14:cNvPr>
                <p14:cNvContentPartPr/>
                <p14:nvPr/>
              </p14:nvContentPartPr>
              <p14:xfrm>
                <a:off x="5178077" y="528960"/>
                <a:ext cx="423360" cy="889560"/>
              </p14:xfrm>
            </p:contentPart>
          </mc:Choice>
          <mc:Fallback xmlns="">
            <p:pic>
              <p:nvPicPr>
                <p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161287" y="512176"/>
                  <a:ext cx="456940" cy="9231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14:cNvPr>
                <p14:cNvContentPartPr/>
                <p14:nvPr/>
              </p14:nvContentPartPr>
              <p14:xfrm>
                <a:off x="5379677" y="394885"/>
                <a:ext cx="20160" cy="19800"/>
              </p14:xfrm>
            </p:contentPart>
          </mc:Choice>
          <mc:Fallback xmlns="">
            <p:pic>
              <p:nvPicPr>
                <p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362734" y="378066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14:cNvPr>
              <p14:cNvContentPartPr/>
              <p14:nvPr/>
            </p14:nvContentPartPr>
            <p14:xfrm>
              <a:off x="3824441" y="5310701"/>
              <a:ext cx="788313" cy="723027"/>
            </p14:xfrm>
          </p:contentPart>
        </mc:Choice>
        <mc:Fallback xmlns="">
          <p:pic>
            <p:nvPicPr>
              <p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3795991" y="5282269"/>
                <a:ext cx="845213" cy="779890"/>
              </a:xfrm>
              <a:prstGeom prst="rect">
                <a:avLst/>
              </a:prstGeom>
            </p:spPr>
          </p:pic>
        </mc:Fallback>
      </mc:AlternateContent>
      <p:grpSp>
        <p:nvGrpSpPr>
          <p:cNvPr id="349" name="Group 348">
            <a:extLst>
              <a:ext uri="{FF2B5EF4-FFF2-40B4-BE49-F238E27FC236}">
                <a16:creationId xmlns:a16="http://schemas.microsoft.com/office/drawing/2014/main" id="{CEF54881-933B-9281-9FA7-3FBB8E9F9624}"/>
              </a:ext>
            </a:extLst>
          </p:cNvPr>
          <p:cNvGrpSpPr/>
          <p:nvPr/>
        </p:nvGrpSpPr>
        <p:grpSpPr>
          <a:xfrm>
            <a:off x="7346381" y="5423540"/>
            <a:ext cx="549744" cy="557066"/>
            <a:chOff x="2254821" y="1578237"/>
            <a:chExt cx="324360" cy="328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14:cNvPr>
                <p14:cNvContentPartPr/>
                <p14:nvPr/>
              </p14:nvContentPartPr>
              <p14:xfrm>
                <a:off x="2254821" y="1578237"/>
                <a:ext cx="303840" cy="328680"/>
              </p14:xfrm>
            </p:contentPart>
          </mc:Choice>
          <mc:Fallback xmlns="">
            <p:pic>
              <p:nvPicPr>
                <p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238035" y="1561452"/>
                  <a:ext cx="337411" cy="3622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14:cNvPr>
                <p14:cNvContentPartPr/>
                <p14:nvPr/>
              </p14:nvContentPartPr>
              <p14:xfrm>
                <a:off x="2281461" y="1586157"/>
                <a:ext cx="297720" cy="317880"/>
              </p14:xfrm>
            </p:contentPart>
          </mc:Choice>
          <mc:Fallback xmlns="">
            <p:pic>
              <p:nvPicPr>
                <p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264673" y="1569348"/>
                  <a:ext cx="331296" cy="351498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A7283F-A08B-B4B7-716F-C10AFDD5D3D3}"/>
              </a:ext>
            </a:extLst>
          </p:cNvPr>
          <p:cNvCxnSpPr>
            <a:cxnSpLocks/>
          </p:cNvCxnSpPr>
          <p:nvPr/>
        </p:nvCxnSpPr>
        <p:spPr>
          <a:xfrm>
            <a:off x="2318855" y="3893770"/>
            <a:ext cx="7400583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14:cNvPr>
              <p14:cNvContentPartPr/>
              <p14:nvPr/>
            </p14:nvContentPartPr>
            <p14:xfrm>
              <a:off x="3161397" y="2388071"/>
              <a:ext cx="267245" cy="1480832"/>
            </p14:xfrm>
          </p:contentPart>
        </mc:Choice>
        <mc:Fallback xmlns="">
          <p:pic>
            <p:nvPicPr>
              <p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3132944" y="2359635"/>
                <a:ext cx="324152" cy="15377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14:cNvPr>
              <p14:cNvContentPartPr/>
              <p14:nvPr/>
            </p14:nvContentPartPr>
            <p14:xfrm>
              <a:off x="4023176" y="3055575"/>
              <a:ext cx="1548559" cy="812719"/>
            </p14:xfrm>
          </p:contentPart>
        </mc:Choice>
        <mc:Fallback xmlns="">
          <p:pic>
            <p:nvPicPr>
              <p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3994732" y="3027103"/>
                <a:ext cx="1605446" cy="869663"/>
              </a:xfrm>
              <a:prstGeom prst="rect">
                <a:avLst/>
              </a:prstGeom>
            </p:spPr>
          </p:pic>
        </mc:Fallback>
      </mc:AlternateContent>
      <p:grpSp>
        <p:nvGrpSpPr>
          <p:cNvPr id="338" name="Group 337">
            <a:extLst>
              <a:ext uri="{FF2B5EF4-FFF2-40B4-BE49-F238E27FC236}">
                <a16:creationId xmlns:a16="http://schemas.microsoft.com/office/drawing/2014/main" id="{749751FB-0A84-528C-11AC-8EEB65AA0350}"/>
              </a:ext>
            </a:extLst>
          </p:cNvPr>
          <p:cNvGrpSpPr/>
          <p:nvPr/>
        </p:nvGrpSpPr>
        <p:grpSpPr>
          <a:xfrm>
            <a:off x="5688884" y="3081201"/>
            <a:ext cx="718146" cy="773669"/>
            <a:chOff x="7627830" y="499392"/>
            <a:chExt cx="423720" cy="456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14:cNvPr>
                <p14:cNvContentPartPr/>
                <p14:nvPr/>
              </p14:nvContentPartPr>
              <p14:xfrm>
                <a:off x="7627830" y="499392"/>
                <a:ext cx="9000" cy="456480"/>
              </p14:xfrm>
            </p:contentPart>
          </mc:Choice>
          <mc:Fallback xmlns="">
            <p:pic>
              <p:nvPicPr>
                <p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610901" y="482596"/>
                  <a:ext cx="42857" cy="4900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14:cNvPr>
                <p14:cNvContentPartPr/>
                <p14:nvPr/>
              </p14:nvContentPartPr>
              <p14:xfrm>
                <a:off x="7643670" y="531432"/>
                <a:ext cx="407880" cy="417240"/>
              </p14:xfrm>
            </p:contentPart>
          </mc:Choice>
          <mc:Fallback xmlns="">
            <p:pic>
              <p:nvPicPr>
                <p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626896" y="514649"/>
                  <a:ext cx="441428" cy="45080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14:cNvPr>
              <p14:cNvContentPartPr/>
              <p14:nvPr/>
            </p14:nvContentPartPr>
            <p14:xfrm>
              <a:off x="6496196" y="3135504"/>
              <a:ext cx="711434" cy="721196"/>
            </p14:xfrm>
          </p:contentPart>
        </mc:Choice>
        <mc:Fallback xmlns="">
          <p:pic>
            <p:nvPicPr>
              <p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6467753" y="3107059"/>
                <a:ext cx="768320" cy="778085"/>
              </a:xfrm>
              <a:prstGeom prst="rect">
                <a:avLst/>
              </a:prstGeom>
            </p:spPr>
          </p:pic>
        </mc:Fallback>
      </mc:AlternateContent>
      <p:grpSp>
        <p:nvGrpSpPr>
          <p:cNvPr id="339" name="Group 338">
            <a:extLst>
              <a:ext uri="{FF2B5EF4-FFF2-40B4-BE49-F238E27FC236}">
                <a16:creationId xmlns:a16="http://schemas.microsoft.com/office/drawing/2014/main" id="{424C50C6-5A06-8E31-0FDB-FE2B167D81FE}"/>
              </a:ext>
            </a:extLst>
          </p:cNvPr>
          <p:cNvGrpSpPr/>
          <p:nvPr/>
        </p:nvGrpSpPr>
        <p:grpSpPr>
          <a:xfrm>
            <a:off x="7300373" y="3122081"/>
            <a:ext cx="737060" cy="1246535"/>
            <a:chOff x="8578640" y="523512"/>
            <a:chExt cx="434880" cy="735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14:cNvPr>
                <p14:cNvContentPartPr/>
                <p14:nvPr/>
              </p14:nvContentPartPr>
              <p14:xfrm>
                <a:off x="8578640" y="523512"/>
                <a:ext cx="45000" cy="735480"/>
              </p14:xfrm>
            </p:contentPart>
          </mc:Choice>
          <mc:Fallback xmlns="">
            <p:pic>
              <p:nvPicPr>
                <p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561792" y="506729"/>
                  <a:ext cx="78697" cy="7690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14:cNvPr>
                <p14:cNvContentPartPr/>
                <p14:nvPr/>
              </p14:nvContentPartPr>
              <p14:xfrm>
                <a:off x="8612120" y="538992"/>
                <a:ext cx="401400" cy="426600"/>
              </p14:xfrm>
            </p:contentPart>
          </mc:Choice>
          <mc:Fallback xmlns="">
            <p:pic>
              <p:nvPicPr>
                <p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595333" y="522208"/>
                  <a:ext cx="434974" cy="46016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43A7AAFA-F365-F32C-E10F-3FC85EEA6152}"/>
              </a:ext>
            </a:extLst>
          </p:cNvPr>
          <p:cNvGrpSpPr/>
          <p:nvPr/>
        </p:nvGrpSpPr>
        <p:grpSpPr>
          <a:xfrm>
            <a:off x="8153361" y="3095234"/>
            <a:ext cx="835904" cy="1536966"/>
            <a:chOff x="9081920" y="507672"/>
            <a:chExt cx="493200" cy="906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14:cNvPr>
                <p14:cNvContentPartPr/>
                <p14:nvPr/>
              </p14:nvContentPartPr>
              <p14:xfrm>
                <a:off x="9081920" y="507672"/>
                <a:ext cx="408600" cy="441360"/>
              </p14:xfrm>
            </p:contentPart>
          </mc:Choice>
          <mc:Fallback xmlns="">
            <p:pic>
              <p:nvPicPr>
                <p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9065151" y="490885"/>
                  <a:ext cx="442137" cy="4749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14:cNvPr>
                <p14:cNvContentPartPr/>
                <p14:nvPr/>
              </p14:nvContentPartPr>
              <p14:xfrm>
                <a:off x="9473240" y="631512"/>
                <a:ext cx="101880" cy="7830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9456437" y="614730"/>
                  <a:ext cx="135486" cy="81656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06EE8AC4-7BD3-064B-57CA-2302175AC3DA}"/>
              </a:ext>
            </a:extLst>
          </p:cNvPr>
          <p:cNvGrpSpPr/>
          <p:nvPr/>
        </p:nvGrpSpPr>
        <p:grpSpPr>
          <a:xfrm>
            <a:off x="8990628" y="3101732"/>
            <a:ext cx="716315" cy="743772"/>
            <a:chOff x="9576445" y="498312"/>
            <a:chExt cx="422640" cy="438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14:cNvPr>
                <p14:cNvContentPartPr/>
                <p14:nvPr/>
              </p14:nvContentPartPr>
              <p14:xfrm>
                <a:off x="9576445" y="498312"/>
                <a:ext cx="15480" cy="4388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9559460" y="481523"/>
                  <a:ext cx="49450" cy="4724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14:cNvPr>
                <p14:cNvContentPartPr/>
                <p14:nvPr/>
              </p14:nvContentPartPr>
              <p14:xfrm>
                <a:off x="9616765" y="538992"/>
                <a:ext cx="382320" cy="1252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9599976" y="522189"/>
                  <a:ext cx="415898" cy="15888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46CE2102-DCD6-D4EC-7BC3-F63E50392C49}"/>
              </a:ext>
            </a:extLst>
          </p:cNvPr>
          <p:cNvGrpSpPr/>
          <p:nvPr/>
        </p:nvGrpSpPr>
        <p:grpSpPr>
          <a:xfrm>
            <a:off x="2344114" y="2428341"/>
            <a:ext cx="605878" cy="1410665"/>
            <a:chOff x="5654350" y="114192"/>
            <a:chExt cx="357480" cy="832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14:cNvPr>
                <p14:cNvContentPartPr/>
                <p14:nvPr/>
              </p14:nvContentPartPr>
              <p14:xfrm>
                <a:off x="5654350" y="114192"/>
                <a:ext cx="8640" cy="832320"/>
              </p14:xfrm>
            </p:contentPart>
          </mc:Choice>
          <mc:Fallback xmlns="">
            <p:pic>
              <p:nvPicPr>
                <p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637286" y="97418"/>
                  <a:ext cx="42768" cy="8658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14:cNvPr>
                <p14:cNvContentPartPr/>
                <p14:nvPr/>
              </p14:nvContentPartPr>
              <p14:xfrm>
                <a:off x="5670190" y="538992"/>
                <a:ext cx="308520" cy="100800"/>
              </p14:xfrm>
            </p:contentPart>
          </mc:Choice>
          <mc:Fallback xmlns="">
            <p:pic>
              <p:nvPicPr>
                <p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653404" y="522192"/>
                  <a:ext cx="342092" cy="13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14:cNvPr>
                <p14:cNvContentPartPr/>
                <p14:nvPr/>
              </p14:nvContentPartPr>
              <p14:xfrm>
                <a:off x="5679910" y="664992"/>
                <a:ext cx="331920" cy="266040"/>
              </p14:xfrm>
            </p:contentPart>
          </mc:Choice>
          <mc:Fallback xmlns="">
            <p:pic>
              <p:nvPicPr>
                <p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663123" y="648205"/>
                  <a:ext cx="365494" cy="299614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28264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0"/>
                            </p:stCondLst>
                            <p:childTnLst>
                              <p:par>
                                <p:cTn id="2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0"/>
                            </p:stCondLst>
                            <p:childTnLst>
                              <p:par>
                                <p:cTn id="2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500"/>
                            </p:stCondLst>
                            <p:childTnLst>
                              <p:par>
                                <p:cTn id="3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0"/>
                            </p:stCondLst>
                            <p:childTnLst>
                              <p:par>
                                <p:cTn id="3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0"/>
                            </p:stCondLst>
                            <p:childTnLst>
                              <p:par>
                                <p:cTn id="4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5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0"/>
                            </p:stCondLst>
                            <p:childTnLst>
                              <p:par>
                                <p:cTn id="4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5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8500"/>
                            </p:stCondLst>
                            <p:childTnLst>
                              <p:par>
                                <p:cTn id="4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5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000"/>
                            </p:stCondLst>
                            <p:childTnLst>
                              <p:par>
                                <p:cTn id="5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5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500"/>
                            </p:stCondLst>
                            <p:childTnLst>
                              <p:par>
                                <p:cTn id="5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5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9000"/>
                            </p:stCondLst>
                            <p:childTnLst>
                              <p:par>
                                <p:cTn id="6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35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2500"/>
                            </p:stCondLst>
                            <p:childTnLst>
                              <p:par>
                                <p:cTn id="6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5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6000"/>
                            </p:stCondLst>
                            <p:childTnLst>
                              <p:par>
                                <p:cTn id="6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9500"/>
                            </p:stCondLst>
                            <p:childTnLst>
                              <p:par>
                                <p:cTn id="7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3000"/>
                            </p:stCondLst>
                            <p:childTnLst>
                              <p:par>
                                <p:cTn id="7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6500"/>
                            </p:stCondLst>
                            <p:childTnLst>
                              <p:par>
                                <p:cTn id="8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3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0"/>
                            </p:stCondLst>
                            <p:childTnLst>
                              <p:par>
                                <p:cTn id="8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35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3500"/>
                            </p:stCondLst>
                            <p:childTnLst>
                              <p:par>
                                <p:cTn id="8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7000"/>
                            </p:stCondLst>
                            <p:childTnLst>
                              <p:par>
                                <p:cTn id="9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3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500"/>
                            </p:stCondLst>
                            <p:childTnLst>
                              <p:par>
                                <p:cTn id="9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35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4000"/>
                            </p:stCondLst>
                            <p:childTnLst>
                              <p:par>
                                <p:cTn id="10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3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7500"/>
                            </p:stCondLst>
                            <p:childTnLst>
                              <p:par>
                                <p:cTn id="10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3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F9DA01-BB17-411D-DED6-1A598A11B27F}"/>
              </a:ext>
            </a:extLst>
          </p:cNvPr>
          <p:cNvSpPr/>
          <p:nvPr/>
        </p:nvSpPr>
        <p:spPr>
          <a:xfrm>
            <a:off x="0" y="0"/>
            <a:ext cx="12192000" cy="691726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14:cNvPr>
              <p14:cNvContentPartPr/>
              <p14:nvPr/>
            </p14:nvContentPartPr>
            <p14:xfrm>
              <a:off x="-2095340" y="3480020"/>
              <a:ext cx="360" cy="360"/>
            </p14:xfrm>
          </p:contentPart>
        </mc:Choice>
        <mc:Fallback xmlns="">
          <p:pic>
            <p:nvPicPr>
              <p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099660" y="3475700"/>
                <a:ext cx="9000" cy="90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CF203AF2-1670-0498-C43E-44895D0D450A}"/>
              </a:ext>
            </a:extLst>
          </p:cNvPr>
          <p:cNvSpPr>
            <a:spLocks/>
          </p:cNvSpPr>
          <p:nvPr/>
        </p:nvSpPr>
        <p:spPr>
          <a:xfrm>
            <a:off x="1808786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DE7F725-B89A-1C36-EA56-0D79CC06401C}"/>
              </a:ext>
            </a:extLst>
          </p:cNvPr>
          <p:cNvSpPr>
            <a:spLocks/>
          </p:cNvSpPr>
          <p:nvPr/>
        </p:nvSpPr>
        <p:spPr>
          <a:xfrm>
            <a:off x="1808786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A30B7FA-60F1-B35F-8E71-392C89ABF5D7}"/>
              </a:ext>
            </a:extLst>
          </p:cNvPr>
          <p:cNvSpPr>
            <a:spLocks/>
          </p:cNvSpPr>
          <p:nvPr/>
        </p:nvSpPr>
        <p:spPr>
          <a:xfrm>
            <a:off x="2639424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0D9F374-92BC-71F0-5707-CCEAE56FFF6F}"/>
              </a:ext>
            </a:extLst>
          </p:cNvPr>
          <p:cNvSpPr>
            <a:spLocks/>
          </p:cNvSpPr>
          <p:nvPr/>
        </p:nvSpPr>
        <p:spPr>
          <a:xfrm>
            <a:off x="2639424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5144F3-91D5-6314-30ED-378AEB6D35C7}"/>
              </a:ext>
            </a:extLst>
          </p:cNvPr>
          <p:cNvSpPr>
            <a:spLocks/>
          </p:cNvSpPr>
          <p:nvPr/>
        </p:nvSpPr>
        <p:spPr>
          <a:xfrm>
            <a:off x="3470066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AC89D5-313F-0BAE-19DB-0BEC65F210DD}"/>
              </a:ext>
            </a:extLst>
          </p:cNvPr>
          <p:cNvSpPr>
            <a:spLocks/>
          </p:cNvSpPr>
          <p:nvPr/>
        </p:nvSpPr>
        <p:spPr>
          <a:xfrm>
            <a:off x="3470066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4F0F845-5D05-AD83-CA7E-5AEACA396A3D}"/>
              </a:ext>
            </a:extLst>
          </p:cNvPr>
          <p:cNvSpPr>
            <a:spLocks/>
          </p:cNvSpPr>
          <p:nvPr/>
        </p:nvSpPr>
        <p:spPr>
          <a:xfrm>
            <a:off x="4300703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7584C4-70D4-27A0-0C02-CA592D39D122}"/>
              </a:ext>
            </a:extLst>
          </p:cNvPr>
          <p:cNvSpPr>
            <a:spLocks/>
          </p:cNvSpPr>
          <p:nvPr/>
        </p:nvSpPr>
        <p:spPr>
          <a:xfrm>
            <a:off x="4300703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95F233C-AA1A-6D49-949E-703463D2E4B9}"/>
              </a:ext>
            </a:extLst>
          </p:cNvPr>
          <p:cNvSpPr>
            <a:spLocks/>
          </p:cNvSpPr>
          <p:nvPr/>
        </p:nvSpPr>
        <p:spPr>
          <a:xfrm>
            <a:off x="5131341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948BAA6-8CCA-4507-C97D-FAA7E5C49419}"/>
              </a:ext>
            </a:extLst>
          </p:cNvPr>
          <p:cNvSpPr>
            <a:spLocks/>
          </p:cNvSpPr>
          <p:nvPr/>
        </p:nvSpPr>
        <p:spPr>
          <a:xfrm>
            <a:off x="5131341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E2D7445-0FFE-87A9-1144-DB7B92A493E0}"/>
              </a:ext>
            </a:extLst>
          </p:cNvPr>
          <p:cNvSpPr>
            <a:spLocks/>
          </p:cNvSpPr>
          <p:nvPr/>
        </p:nvSpPr>
        <p:spPr>
          <a:xfrm>
            <a:off x="5961983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77EA163-87F7-7809-F739-CBDC6201A098}"/>
              </a:ext>
            </a:extLst>
          </p:cNvPr>
          <p:cNvSpPr>
            <a:spLocks/>
          </p:cNvSpPr>
          <p:nvPr/>
        </p:nvSpPr>
        <p:spPr>
          <a:xfrm>
            <a:off x="5961983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41E0074-1609-D91F-A12E-2D8A345B0045}"/>
              </a:ext>
            </a:extLst>
          </p:cNvPr>
          <p:cNvSpPr>
            <a:spLocks/>
          </p:cNvSpPr>
          <p:nvPr/>
        </p:nvSpPr>
        <p:spPr>
          <a:xfrm>
            <a:off x="6792622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FE3DD5C-F939-4B01-4C64-A128DD95C0C0}"/>
              </a:ext>
            </a:extLst>
          </p:cNvPr>
          <p:cNvSpPr>
            <a:spLocks/>
          </p:cNvSpPr>
          <p:nvPr/>
        </p:nvSpPr>
        <p:spPr>
          <a:xfrm>
            <a:off x="6792622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3620D66-078D-5031-174E-9DBBAA9FB2B8}"/>
              </a:ext>
            </a:extLst>
          </p:cNvPr>
          <p:cNvSpPr>
            <a:spLocks/>
          </p:cNvSpPr>
          <p:nvPr/>
        </p:nvSpPr>
        <p:spPr>
          <a:xfrm>
            <a:off x="7623258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3F21DFB-06CF-655F-0DAA-A185E4FC99CE}"/>
              </a:ext>
            </a:extLst>
          </p:cNvPr>
          <p:cNvSpPr>
            <a:spLocks/>
          </p:cNvSpPr>
          <p:nvPr/>
        </p:nvSpPr>
        <p:spPr>
          <a:xfrm>
            <a:off x="7623258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594E1C-390D-37CB-34D8-94A57DCBFCBA}"/>
              </a:ext>
            </a:extLst>
          </p:cNvPr>
          <p:cNvSpPr>
            <a:spLocks/>
          </p:cNvSpPr>
          <p:nvPr/>
        </p:nvSpPr>
        <p:spPr>
          <a:xfrm>
            <a:off x="8453900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87762B3-247D-1860-247D-D2E970098525}"/>
              </a:ext>
            </a:extLst>
          </p:cNvPr>
          <p:cNvSpPr>
            <a:spLocks/>
          </p:cNvSpPr>
          <p:nvPr/>
        </p:nvSpPr>
        <p:spPr>
          <a:xfrm>
            <a:off x="8453900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4C245A0-870B-DC47-5353-F451D64B773E}"/>
              </a:ext>
            </a:extLst>
          </p:cNvPr>
          <p:cNvSpPr>
            <a:spLocks/>
          </p:cNvSpPr>
          <p:nvPr/>
        </p:nvSpPr>
        <p:spPr>
          <a:xfrm>
            <a:off x="9284539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246ED91-34D9-C3EF-D412-F9147A6BA616}"/>
              </a:ext>
            </a:extLst>
          </p:cNvPr>
          <p:cNvSpPr>
            <a:spLocks/>
          </p:cNvSpPr>
          <p:nvPr/>
        </p:nvSpPr>
        <p:spPr>
          <a:xfrm>
            <a:off x="9284539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A504C91-660D-070A-9F42-F433EE32A6FE}"/>
              </a:ext>
            </a:extLst>
          </p:cNvPr>
          <p:cNvSpPr>
            <a:spLocks/>
          </p:cNvSpPr>
          <p:nvPr/>
        </p:nvSpPr>
        <p:spPr>
          <a:xfrm>
            <a:off x="2318855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50B3F94-DCDD-DB97-7777-06BA41418666}"/>
              </a:ext>
            </a:extLst>
          </p:cNvPr>
          <p:cNvSpPr>
            <a:spLocks/>
          </p:cNvSpPr>
          <p:nvPr/>
        </p:nvSpPr>
        <p:spPr>
          <a:xfrm>
            <a:off x="2318855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177FC5C-B4FF-870A-F37F-FA9F050419AE}"/>
              </a:ext>
            </a:extLst>
          </p:cNvPr>
          <p:cNvSpPr>
            <a:spLocks/>
          </p:cNvSpPr>
          <p:nvPr/>
        </p:nvSpPr>
        <p:spPr>
          <a:xfrm>
            <a:off x="3149495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4B40F46-2320-E0FD-EB71-E6A0FA36B4D5}"/>
              </a:ext>
            </a:extLst>
          </p:cNvPr>
          <p:cNvSpPr>
            <a:spLocks/>
          </p:cNvSpPr>
          <p:nvPr/>
        </p:nvSpPr>
        <p:spPr>
          <a:xfrm>
            <a:off x="3149495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29FA469-599F-8573-138C-1D2C583080A4}"/>
              </a:ext>
            </a:extLst>
          </p:cNvPr>
          <p:cNvSpPr>
            <a:spLocks/>
          </p:cNvSpPr>
          <p:nvPr/>
        </p:nvSpPr>
        <p:spPr>
          <a:xfrm>
            <a:off x="3980130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55BD88-9C6C-529C-CD71-528C788C7D8E}"/>
              </a:ext>
            </a:extLst>
          </p:cNvPr>
          <p:cNvSpPr>
            <a:spLocks/>
          </p:cNvSpPr>
          <p:nvPr/>
        </p:nvSpPr>
        <p:spPr>
          <a:xfrm>
            <a:off x="3980130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87EAF2B-A0D3-BA94-649E-0D344A975C4F}"/>
              </a:ext>
            </a:extLst>
          </p:cNvPr>
          <p:cNvSpPr>
            <a:spLocks/>
          </p:cNvSpPr>
          <p:nvPr/>
        </p:nvSpPr>
        <p:spPr>
          <a:xfrm>
            <a:off x="481077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D3DC832-0CEB-4782-6750-C179F50A3139}"/>
              </a:ext>
            </a:extLst>
          </p:cNvPr>
          <p:cNvSpPr>
            <a:spLocks/>
          </p:cNvSpPr>
          <p:nvPr/>
        </p:nvSpPr>
        <p:spPr>
          <a:xfrm>
            <a:off x="481077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93916FD-C0E6-ECC1-9BC0-9782DD4CBF1C}"/>
              </a:ext>
            </a:extLst>
          </p:cNvPr>
          <p:cNvSpPr>
            <a:spLocks/>
          </p:cNvSpPr>
          <p:nvPr/>
        </p:nvSpPr>
        <p:spPr>
          <a:xfrm>
            <a:off x="564141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DA0357E-4DB5-BF4C-570B-4F73A9DC6FFC}"/>
              </a:ext>
            </a:extLst>
          </p:cNvPr>
          <p:cNvSpPr>
            <a:spLocks/>
          </p:cNvSpPr>
          <p:nvPr/>
        </p:nvSpPr>
        <p:spPr>
          <a:xfrm>
            <a:off x="564141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3ABC8A8-2F4F-6680-988F-D5BA70050A72}"/>
              </a:ext>
            </a:extLst>
          </p:cNvPr>
          <p:cNvSpPr>
            <a:spLocks/>
          </p:cNvSpPr>
          <p:nvPr/>
        </p:nvSpPr>
        <p:spPr>
          <a:xfrm>
            <a:off x="6455094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284C749-E469-4C06-82A1-DE76F014075D}"/>
              </a:ext>
            </a:extLst>
          </p:cNvPr>
          <p:cNvSpPr>
            <a:spLocks/>
          </p:cNvSpPr>
          <p:nvPr/>
        </p:nvSpPr>
        <p:spPr>
          <a:xfrm>
            <a:off x="6455094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A0936CF-0483-13FC-3064-20D42CF321C8}"/>
              </a:ext>
            </a:extLst>
          </p:cNvPr>
          <p:cNvSpPr>
            <a:spLocks/>
          </p:cNvSpPr>
          <p:nvPr/>
        </p:nvSpPr>
        <p:spPr>
          <a:xfrm>
            <a:off x="728573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95FB7B6-353B-926D-3F7A-30B72708F825}"/>
              </a:ext>
            </a:extLst>
          </p:cNvPr>
          <p:cNvSpPr>
            <a:spLocks/>
          </p:cNvSpPr>
          <p:nvPr/>
        </p:nvSpPr>
        <p:spPr>
          <a:xfrm>
            <a:off x="728573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5E0B2FD-0BE7-155A-3190-FD817B88F16F}"/>
              </a:ext>
            </a:extLst>
          </p:cNvPr>
          <p:cNvSpPr>
            <a:spLocks/>
          </p:cNvSpPr>
          <p:nvPr/>
        </p:nvSpPr>
        <p:spPr>
          <a:xfrm>
            <a:off x="8116369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20AAF6D-2B19-74E0-009A-CC711B7B865E}"/>
              </a:ext>
            </a:extLst>
          </p:cNvPr>
          <p:cNvSpPr>
            <a:spLocks/>
          </p:cNvSpPr>
          <p:nvPr/>
        </p:nvSpPr>
        <p:spPr>
          <a:xfrm>
            <a:off x="8116369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B5B95EE-E5EC-5080-D2D6-0DC9D7C3C06C}"/>
              </a:ext>
            </a:extLst>
          </p:cNvPr>
          <p:cNvSpPr>
            <a:spLocks/>
          </p:cNvSpPr>
          <p:nvPr/>
        </p:nvSpPr>
        <p:spPr>
          <a:xfrm>
            <a:off x="8947008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D9B5951-B6FB-3B2B-91DD-CFC692EC4654}"/>
              </a:ext>
            </a:extLst>
          </p:cNvPr>
          <p:cNvSpPr>
            <a:spLocks/>
          </p:cNvSpPr>
          <p:nvPr/>
        </p:nvSpPr>
        <p:spPr>
          <a:xfrm>
            <a:off x="8947008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22125CA-6A00-2977-E840-CE5CF2AE195D}"/>
              </a:ext>
            </a:extLst>
          </p:cNvPr>
          <p:cNvSpPr>
            <a:spLocks/>
          </p:cNvSpPr>
          <p:nvPr/>
        </p:nvSpPr>
        <p:spPr>
          <a:xfrm>
            <a:off x="2131941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4539044-69C1-CCA2-838F-2BC6937DCAEF}"/>
              </a:ext>
            </a:extLst>
          </p:cNvPr>
          <p:cNvSpPr>
            <a:spLocks/>
          </p:cNvSpPr>
          <p:nvPr/>
        </p:nvSpPr>
        <p:spPr>
          <a:xfrm>
            <a:off x="2131941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A6D5F14-298A-9273-489C-64061291CB8E}"/>
              </a:ext>
            </a:extLst>
          </p:cNvPr>
          <p:cNvSpPr>
            <a:spLocks/>
          </p:cNvSpPr>
          <p:nvPr/>
        </p:nvSpPr>
        <p:spPr>
          <a:xfrm>
            <a:off x="2962583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25C7981-9199-E449-D039-0FA1A71B7BF6}"/>
              </a:ext>
            </a:extLst>
          </p:cNvPr>
          <p:cNvSpPr>
            <a:spLocks/>
          </p:cNvSpPr>
          <p:nvPr/>
        </p:nvSpPr>
        <p:spPr>
          <a:xfrm>
            <a:off x="2962583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F75706E-CE35-BE0F-725A-79AC605DBCA1}"/>
              </a:ext>
            </a:extLst>
          </p:cNvPr>
          <p:cNvSpPr>
            <a:spLocks/>
          </p:cNvSpPr>
          <p:nvPr/>
        </p:nvSpPr>
        <p:spPr>
          <a:xfrm>
            <a:off x="3776263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E7F9A1F-CB9F-A8C3-13B1-5B285E1E81C6}"/>
              </a:ext>
            </a:extLst>
          </p:cNvPr>
          <p:cNvSpPr>
            <a:spLocks/>
          </p:cNvSpPr>
          <p:nvPr/>
        </p:nvSpPr>
        <p:spPr>
          <a:xfrm>
            <a:off x="3776263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0D9AB08-9F3A-EB06-DB40-74143203C43E}"/>
              </a:ext>
            </a:extLst>
          </p:cNvPr>
          <p:cNvCxnSpPr>
            <a:cxnSpLocks/>
          </p:cNvCxnSpPr>
          <p:nvPr/>
        </p:nvCxnSpPr>
        <p:spPr>
          <a:xfrm flipV="1">
            <a:off x="1639437" y="1464331"/>
            <a:ext cx="8528669" cy="1374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DBD9549E-B731-4B2E-595B-E9823CE9CEA9}"/>
              </a:ext>
            </a:extLst>
          </p:cNvPr>
          <p:cNvSpPr>
            <a:spLocks/>
          </p:cNvSpPr>
          <p:nvPr/>
        </p:nvSpPr>
        <p:spPr>
          <a:xfrm>
            <a:off x="4754886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7DA5658-A9FA-7314-E963-36A678B9A5E9}"/>
              </a:ext>
            </a:extLst>
          </p:cNvPr>
          <p:cNvSpPr>
            <a:spLocks/>
          </p:cNvSpPr>
          <p:nvPr/>
        </p:nvSpPr>
        <p:spPr>
          <a:xfrm>
            <a:off x="4754886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0E94E84-409F-6937-5386-8C906BCEAE25}"/>
              </a:ext>
            </a:extLst>
          </p:cNvPr>
          <p:cNvSpPr>
            <a:spLocks/>
          </p:cNvSpPr>
          <p:nvPr/>
        </p:nvSpPr>
        <p:spPr>
          <a:xfrm>
            <a:off x="5585528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C905238-B989-5223-8985-8316DD3ADD60}"/>
              </a:ext>
            </a:extLst>
          </p:cNvPr>
          <p:cNvSpPr>
            <a:spLocks/>
          </p:cNvSpPr>
          <p:nvPr/>
        </p:nvSpPr>
        <p:spPr>
          <a:xfrm>
            <a:off x="5585528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2F2E437-73AF-C93A-0BCE-485C821117A0}"/>
              </a:ext>
            </a:extLst>
          </p:cNvPr>
          <p:cNvSpPr>
            <a:spLocks/>
          </p:cNvSpPr>
          <p:nvPr/>
        </p:nvSpPr>
        <p:spPr>
          <a:xfrm>
            <a:off x="6416166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CC6A0E0-8FA4-3819-ACA3-E888905F3A12}"/>
              </a:ext>
            </a:extLst>
          </p:cNvPr>
          <p:cNvSpPr>
            <a:spLocks/>
          </p:cNvSpPr>
          <p:nvPr/>
        </p:nvSpPr>
        <p:spPr>
          <a:xfrm>
            <a:off x="6416166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E0EE657-8A68-E4CA-57B0-6AF6ECEBD003}"/>
              </a:ext>
            </a:extLst>
          </p:cNvPr>
          <p:cNvSpPr>
            <a:spLocks/>
          </p:cNvSpPr>
          <p:nvPr/>
        </p:nvSpPr>
        <p:spPr>
          <a:xfrm>
            <a:off x="7246803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41BADF7-1836-1FCC-84D5-BCB04599D2F7}"/>
              </a:ext>
            </a:extLst>
          </p:cNvPr>
          <p:cNvSpPr>
            <a:spLocks/>
          </p:cNvSpPr>
          <p:nvPr/>
        </p:nvSpPr>
        <p:spPr>
          <a:xfrm>
            <a:off x="7246803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4738DC-4117-EBF4-705C-A100F9EC65E8}"/>
              </a:ext>
            </a:extLst>
          </p:cNvPr>
          <p:cNvSpPr>
            <a:spLocks/>
          </p:cNvSpPr>
          <p:nvPr/>
        </p:nvSpPr>
        <p:spPr>
          <a:xfrm>
            <a:off x="8077445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930401A-1F83-222C-A95D-51E1D1C5101A}"/>
              </a:ext>
            </a:extLst>
          </p:cNvPr>
          <p:cNvSpPr>
            <a:spLocks/>
          </p:cNvSpPr>
          <p:nvPr/>
        </p:nvSpPr>
        <p:spPr>
          <a:xfrm>
            <a:off x="8077445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64341D48-C8D4-9954-3672-7F5569C62AC8}"/>
              </a:ext>
            </a:extLst>
          </p:cNvPr>
          <p:cNvSpPr>
            <a:spLocks/>
          </p:cNvSpPr>
          <p:nvPr/>
        </p:nvSpPr>
        <p:spPr>
          <a:xfrm>
            <a:off x="8908083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9DE16B1-9E09-C8E0-0376-EA0CDD907323}"/>
              </a:ext>
            </a:extLst>
          </p:cNvPr>
          <p:cNvSpPr>
            <a:spLocks/>
          </p:cNvSpPr>
          <p:nvPr/>
        </p:nvSpPr>
        <p:spPr>
          <a:xfrm>
            <a:off x="8908083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60ECD3B-C88C-577B-9DE7-C83097538AF8}"/>
              </a:ext>
            </a:extLst>
          </p:cNvPr>
          <p:cNvCxnSpPr>
            <a:cxnSpLocks/>
          </p:cNvCxnSpPr>
          <p:nvPr/>
        </p:nvCxnSpPr>
        <p:spPr>
          <a:xfrm flipV="1">
            <a:off x="2134226" y="6038580"/>
            <a:ext cx="7604496" cy="2412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14:cNvPr>
              <p14:cNvContentPartPr/>
              <p14:nvPr/>
            </p14:nvContentPartPr>
            <p14:xfrm>
              <a:off x="1809936" y="691726"/>
              <a:ext cx="817600" cy="75841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81482" y="663249"/>
                <a:ext cx="874508" cy="815368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0DBEF485-A932-3A03-6123-CC293C187E91}"/>
              </a:ext>
            </a:extLst>
          </p:cNvPr>
          <p:cNvGrpSpPr/>
          <p:nvPr/>
        </p:nvGrpSpPr>
        <p:grpSpPr>
          <a:xfrm>
            <a:off x="2730652" y="121847"/>
            <a:ext cx="647368" cy="1328295"/>
            <a:chOff x="1282430" y="172872"/>
            <a:chExt cx="381960" cy="783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14:cNvPr>
                <p14:cNvContentPartPr/>
                <p14:nvPr/>
              </p14:nvContentPartPr>
              <p14:xfrm>
                <a:off x="1282430" y="172872"/>
                <a:ext cx="7200" cy="773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65194" y="156091"/>
                  <a:ext cx="41673" cy="8072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14:cNvPr>
                <p14:cNvContentPartPr/>
                <p14:nvPr/>
              </p14:nvContentPartPr>
              <p14:xfrm>
                <a:off x="1298270" y="537912"/>
                <a:ext cx="366120" cy="418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281483" y="521122"/>
                  <a:ext cx="399693" cy="45225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14:cNvPr>
              <p14:cNvContentPartPr/>
              <p14:nvPr/>
            </p14:nvContentPartPr>
            <p14:xfrm>
              <a:off x="3519574" y="741759"/>
              <a:ext cx="649809" cy="6949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491118" y="713312"/>
                <a:ext cx="706721" cy="751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14:cNvPr>
              <p14:cNvContentPartPr/>
              <p14:nvPr/>
            </p14:nvContentPartPr>
            <p14:xfrm>
              <a:off x="4324971" y="70595"/>
              <a:ext cx="803567" cy="1378937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296517" y="42152"/>
                <a:ext cx="860476" cy="14358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14:cNvPr>
              <p14:cNvContentPartPr/>
              <p14:nvPr/>
            </p14:nvContentPartPr>
            <p14:xfrm>
              <a:off x="5159656" y="742979"/>
              <a:ext cx="652860" cy="706553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131208" y="714559"/>
                <a:ext cx="709756" cy="7633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14:cNvPr>
              <p14:cNvContentPartPr/>
              <p14:nvPr/>
            </p14:nvContentPartPr>
            <p14:xfrm>
              <a:off x="6800804" y="713082"/>
              <a:ext cx="764517" cy="151561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772355" y="684635"/>
                <a:ext cx="821415" cy="1572504"/>
              </a:xfrm>
              <a:prstGeom prst="rect">
                <a:avLst/>
              </a:prstGeom>
            </p:spPr>
          </p:pic>
        </mc:Fallback>
      </mc:AlternateContent>
      <p:grpSp>
        <p:nvGrpSpPr>
          <p:cNvPr id="176" name="Group 175">
            <a:extLst>
              <a:ext uri="{FF2B5EF4-FFF2-40B4-BE49-F238E27FC236}">
                <a16:creationId xmlns:a16="http://schemas.microsoft.com/office/drawing/2014/main" id="{CB73D402-7276-B4DD-1EFB-B2BD5C3905BA}"/>
              </a:ext>
            </a:extLst>
          </p:cNvPr>
          <p:cNvGrpSpPr/>
          <p:nvPr/>
        </p:nvGrpSpPr>
        <p:grpSpPr>
          <a:xfrm>
            <a:off x="7648302" y="35816"/>
            <a:ext cx="722417" cy="1397852"/>
            <a:chOff x="4183940" y="122112"/>
            <a:chExt cx="426240" cy="82476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167074" y="105328"/>
                  <a:ext cx="52091" cy="8583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199549" y="522209"/>
                  <a:ext cx="427422" cy="43316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14:cNvPr>
              <p14:cNvContentPartPr/>
              <p14:nvPr/>
            </p14:nvContentPartPr>
            <p14:xfrm>
              <a:off x="2173292" y="5285524"/>
              <a:ext cx="661402" cy="735840"/>
            </p14:xfrm>
          </p:contentPart>
        </mc:Choice>
        <mc:Fallback xmlns=""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144848" y="5257070"/>
                <a:ext cx="718289" cy="792748"/>
              </a:xfrm>
              <a:prstGeom prst="rect">
                <a:avLst/>
              </a:prstGeom>
            </p:spPr>
          </p:pic>
        </mc:Fallback>
      </mc:AlternateContent>
      <p:grpSp>
        <p:nvGrpSpPr>
          <p:cNvPr id="168" name="Group 167">
            <a:extLst>
              <a:ext uri="{FF2B5EF4-FFF2-40B4-BE49-F238E27FC236}">
                <a16:creationId xmlns:a16="http://schemas.microsoft.com/office/drawing/2014/main" id="{9E299FA3-FCF9-41E4-DB17-81C396246AA7}"/>
              </a:ext>
            </a:extLst>
          </p:cNvPr>
          <p:cNvGrpSpPr/>
          <p:nvPr/>
        </p:nvGrpSpPr>
        <p:grpSpPr>
          <a:xfrm>
            <a:off x="2976859" y="4918824"/>
            <a:ext cx="451510" cy="1115353"/>
            <a:chOff x="10538798" y="298152"/>
            <a:chExt cx="266400" cy="6580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0522002" y="281371"/>
                  <a:ext cx="299992" cy="6916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0571727" y="512036"/>
                  <a:ext cx="199102" cy="11151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14:cNvPr>
              <p14:cNvContentPartPr/>
              <p14:nvPr/>
            </p14:nvContentPartPr>
            <p14:xfrm>
              <a:off x="4787002" y="5349751"/>
              <a:ext cx="708993" cy="683977"/>
            </p14:xfrm>
          </p:contentPart>
        </mc:Choice>
        <mc:Fallback xmlns="">
          <p:pic>
            <p:nvPicPr>
              <p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4758556" y="5321297"/>
                <a:ext cx="765885" cy="7408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14:cNvPr>
              <p14:cNvContentPartPr/>
              <p14:nvPr/>
            </p14:nvContentPartPr>
            <p14:xfrm>
              <a:off x="5635719" y="5335107"/>
              <a:ext cx="1563812" cy="716315"/>
            </p14:xfrm>
          </p:contentPart>
        </mc:Choice>
        <mc:Fallback xmlns="">
          <p:pic>
            <p:nvPicPr>
              <p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5607273" y="5306656"/>
                <a:ext cx="1620704" cy="7732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14:cNvPr>
              <p14:cNvContentPartPr/>
              <p14:nvPr/>
            </p14:nvContentPartPr>
            <p14:xfrm>
              <a:off x="8100112" y="5392461"/>
              <a:ext cx="735840" cy="1371615"/>
            </p14:xfrm>
          </p:contentPart>
        </mc:Choice>
        <mc:Fallback xmlns="">
          <p:pic>
            <p:nvPicPr>
              <p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8071658" y="5364013"/>
                <a:ext cx="792748" cy="1428511"/>
              </a:xfrm>
              <a:prstGeom prst="rect">
                <a:avLst/>
              </a:prstGeom>
            </p:spPr>
          </p:pic>
        </mc:Fallback>
      </mc:AlternateContent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FA6712C-B181-624B-5C48-EF880B97AAB8}"/>
              </a:ext>
            </a:extLst>
          </p:cNvPr>
          <p:cNvGrpSpPr/>
          <p:nvPr/>
        </p:nvGrpSpPr>
        <p:grpSpPr>
          <a:xfrm>
            <a:off x="9024256" y="5392461"/>
            <a:ext cx="599777" cy="618081"/>
            <a:chOff x="3244800" y="1559900"/>
            <a:chExt cx="353880" cy="3646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14:cNvPr>
                <p14:cNvContentPartPr/>
                <p14:nvPr/>
              </p14:nvContentPartPr>
              <p14:xfrm>
                <a:off x="3244800" y="1559900"/>
                <a:ext cx="336240" cy="364680"/>
              </p14:xfrm>
            </p:contentPart>
          </mc:Choice>
          <mc:Fallback xmlns=""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228009" y="1543111"/>
                  <a:ext cx="369821" cy="39825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14:cNvPr>
                <p14:cNvContentPartPr/>
                <p14:nvPr/>
              </p14:nvContentPartPr>
              <p14:xfrm>
                <a:off x="3566280" y="1883900"/>
                <a:ext cx="32400" cy="8640"/>
              </p14:xfrm>
            </p:contentPart>
          </mc:Choice>
          <mc:Fallback xmlns=""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549441" y="1866836"/>
                  <a:ext cx="66079" cy="4276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94D1EB8E-0C50-2261-822C-D3DB28664209}"/>
              </a:ext>
            </a:extLst>
          </p:cNvPr>
          <p:cNvGrpSpPr/>
          <p:nvPr/>
        </p:nvGrpSpPr>
        <p:grpSpPr>
          <a:xfrm>
            <a:off x="6003226" y="716100"/>
            <a:ext cx="664452" cy="1255077"/>
            <a:chOff x="3213313" y="523493"/>
            <a:chExt cx="392040" cy="7405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14:cNvPr>
                <p14:cNvContentPartPr/>
                <p14:nvPr/>
              </p14:nvContentPartPr>
              <p14:xfrm>
                <a:off x="3213313" y="523493"/>
                <a:ext cx="392040" cy="740520"/>
              </p14:xfrm>
            </p:contentPart>
          </mc:Choice>
          <mc:Fallback xmlns="">
            <p:pic>
              <p:nvPicPr>
                <p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196526" y="506716"/>
                  <a:ext cx="425613" cy="7740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14:cNvPr>
                <p14:cNvContentPartPr/>
                <p14:nvPr/>
              </p14:nvContentPartPr>
              <p14:xfrm>
                <a:off x="3239953" y="941093"/>
                <a:ext cx="249840" cy="24840"/>
              </p14:xfrm>
            </p:contentPart>
          </mc:Choice>
          <mc:Fallback xmlns="">
            <p:pic>
              <p:nvPicPr>
                <p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3223184" y="924176"/>
                  <a:ext cx="283378" cy="5867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E847BF6F-8B7B-B399-2B02-3FF457511841}"/>
              </a:ext>
            </a:extLst>
          </p:cNvPr>
          <p:cNvGrpSpPr/>
          <p:nvPr/>
        </p:nvGrpSpPr>
        <p:grpSpPr>
          <a:xfrm>
            <a:off x="8804834" y="499611"/>
            <a:ext cx="212332" cy="946951"/>
            <a:chOff x="4866317" y="395760"/>
            <a:chExt cx="125280" cy="558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849514" y="514330"/>
                  <a:ext cx="158887" cy="4569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867734" y="378941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2839EF81-7870-2AFB-4FA5-A95DE0FFD539}"/>
              </a:ext>
            </a:extLst>
          </p:cNvPr>
          <p:cNvGrpSpPr/>
          <p:nvPr/>
        </p:nvGrpSpPr>
        <p:grpSpPr>
          <a:xfrm>
            <a:off x="9333224" y="498128"/>
            <a:ext cx="717535" cy="1734917"/>
            <a:chOff x="5178077" y="394885"/>
            <a:chExt cx="423360" cy="1023635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14:cNvPr>
                <p14:cNvContentPartPr/>
                <p14:nvPr/>
              </p14:nvContentPartPr>
              <p14:xfrm>
                <a:off x="5178077" y="528960"/>
                <a:ext cx="423360" cy="889560"/>
              </p14:xfrm>
            </p:contentPart>
          </mc:Choice>
          <mc:Fallback xmlns="">
            <p:pic>
              <p:nvPicPr>
                <p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5161287" y="512176"/>
                  <a:ext cx="456940" cy="9231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14:cNvPr>
                <p14:cNvContentPartPr/>
                <p14:nvPr/>
              </p14:nvContentPartPr>
              <p14:xfrm>
                <a:off x="5379677" y="394885"/>
                <a:ext cx="20160" cy="19800"/>
              </p14:xfrm>
            </p:contentPart>
          </mc:Choice>
          <mc:Fallback xmlns="">
            <p:pic>
              <p:nvPicPr>
                <p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362734" y="378066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14:cNvPr>
              <p14:cNvContentPartPr/>
              <p14:nvPr/>
            </p14:nvContentPartPr>
            <p14:xfrm>
              <a:off x="3824441" y="5310701"/>
              <a:ext cx="788313" cy="723027"/>
            </p14:xfrm>
          </p:contentPart>
        </mc:Choice>
        <mc:Fallback xmlns="">
          <p:pic>
            <p:nvPicPr>
              <p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3795991" y="5282269"/>
                <a:ext cx="845213" cy="779890"/>
              </a:xfrm>
              <a:prstGeom prst="rect">
                <a:avLst/>
              </a:prstGeom>
            </p:spPr>
          </p:pic>
        </mc:Fallback>
      </mc:AlternateContent>
      <p:grpSp>
        <p:nvGrpSpPr>
          <p:cNvPr id="349" name="Group 348">
            <a:extLst>
              <a:ext uri="{FF2B5EF4-FFF2-40B4-BE49-F238E27FC236}">
                <a16:creationId xmlns:a16="http://schemas.microsoft.com/office/drawing/2014/main" id="{CEF54881-933B-9281-9FA7-3FBB8E9F9624}"/>
              </a:ext>
            </a:extLst>
          </p:cNvPr>
          <p:cNvGrpSpPr/>
          <p:nvPr/>
        </p:nvGrpSpPr>
        <p:grpSpPr>
          <a:xfrm>
            <a:off x="7346381" y="5423540"/>
            <a:ext cx="549744" cy="557066"/>
            <a:chOff x="2254821" y="1578237"/>
            <a:chExt cx="324360" cy="3286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14:cNvPr>
                <p14:cNvContentPartPr/>
                <p14:nvPr/>
              </p14:nvContentPartPr>
              <p14:xfrm>
                <a:off x="2254821" y="1578237"/>
                <a:ext cx="303840" cy="328680"/>
              </p14:xfrm>
            </p:contentPart>
          </mc:Choice>
          <mc:Fallback xmlns="">
            <p:pic>
              <p:nvPicPr>
                <p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238035" y="1561452"/>
                  <a:ext cx="337411" cy="3622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14:cNvPr>
                <p14:cNvContentPartPr/>
                <p14:nvPr/>
              </p14:nvContentPartPr>
              <p14:xfrm>
                <a:off x="2281461" y="1586157"/>
                <a:ext cx="297720" cy="317880"/>
              </p14:xfrm>
            </p:contentPart>
          </mc:Choice>
          <mc:Fallback xmlns="">
            <p:pic>
              <p:nvPicPr>
                <p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264673" y="1569348"/>
                  <a:ext cx="331296" cy="351498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A7283F-A08B-B4B7-716F-C10AFDD5D3D3}"/>
              </a:ext>
            </a:extLst>
          </p:cNvPr>
          <p:cNvCxnSpPr>
            <a:cxnSpLocks/>
          </p:cNvCxnSpPr>
          <p:nvPr/>
        </p:nvCxnSpPr>
        <p:spPr>
          <a:xfrm>
            <a:off x="2318855" y="3893770"/>
            <a:ext cx="7400583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14:cNvPr>
              <p14:cNvContentPartPr/>
              <p14:nvPr/>
            </p14:nvContentPartPr>
            <p14:xfrm>
              <a:off x="3161397" y="2388071"/>
              <a:ext cx="267245" cy="1480832"/>
            </p14:xfrm>
          </p:contentPart>
        </mc:Choice>
        <mc:Fallback xmlns="">
          <p:pic>
            <p:nvPicPr>
              <p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3132944" y="2359635"/>
                <a:ext cx="324152" cy="15377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9">
            <p14:nvContentPartPr>
              <p14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14:cNvPr>
              <p14:cNvContentPartPr/>
              <p14:nvPr/>
            </p14:nvContentPartPr>
            <p14:xfrm>
              <a:off x="4023176" y="3055575"/>
              <a:ext cx="1548559" cy="812719"/>
            </p14:xfrm>
          </p:contentPart>
        </mc:Choice>
        <mc:Fallback xmlns="">
          <p:pic>
            <p:nvPicPr>
              <p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3994732" y="3027103"/>
                <a:ext cx="1605446" cy="869663"/>
              </a:xfrm>
              <a:prstGeom prst="rect">
                <a:avLst/>
              </a:prstGeom>
            </p:spPr>
          </p:pic>
        </mc:Fallback>
      </mc:AlternateContent>
      <p:grpSp>
        <p:nvGrpSpPr>
          <p:cNvPr id="338" name="Group 337">
            <a:extLst>
              <a:ext uri="{FF2B5EF4-FFF2-40B4-BE49-F238E27FC236}">
                <a16:creationId xmlns:a16="http://schemas.microsoft.com/office/drawing/2014/main" id="{749751FB-0A84-528C-11AC-8EEB65AA0350}"/>
              </a:ext>
            </a:extLst>
          </p:cNvPr>
          <p:cNvGrpSpPr/>
          <p:nvPr/>
        </p:nvGrpSpPr>
        <p:grpSpPr>
          <a:xfrm>
            <a:off x="5688884" y="3081201"/>
            <a:ext cx="718146" cy="773669"/>
            <a:chOff x="7627830" y="499392"/>
            <a:chExt cx="423720" cy="456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14:cNvPr>
                <p14:cNvContentPartPr/>
                <p14:nvPr/>
              </p14:nvContentPartPr>
              <p14:xfrm>
                <a:off x="7627830" y="499392"/>
                <a:ext cx="9000" cy="456480"/>
              </p14:xfrm>
            </p:contentPart>
          </mc:Choice>
          <mc:Fallback xmlns="">
            <p:pic>
              <p:nvPicPr>
                <p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7610901" y="482596"/>
                  <a:ext cx="42857" cy="4900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14:cNvPr>
                <p14:cNvContentPartPr/>
                <p14:nvPr/>
              </p14:nvContentPartPr>
              <p14:xfrm>
                <a:off x="7643670" y="531432"/>
                <a:ext cx="407880" cy="417240"/>
              </p14:xfrm>
            </p:contentPart>
          </mc:Choice>
          <mc:Fallback xmlns="">
            <p:pic>
              <p:nvPicPr>
                <p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626896" y="514649"/>
                  <a:ext cx="441428" cy="45080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14:cNvPr>
              <p14:cNvContentPartPr/>
              <p14:nvPr/>
            </p14:nvContentPartPr>
            <p14:xfrm>
              <a:off x="6496196" y="3135504"/>
              <a:ext cx="711434" cy="721196"/>
            </p14:xfrm>
          </p:contentPart>
        </mc:Choice>
        <mc:Fallback xmlns="">
          <p:pic>
            <p:nvPicPr>
              <p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6467753" y="3107059"/>
                <a:ext cx="768320" cy="778085"/>
              </a:xfrm>
              <a:prstGeom prst="rect">
                <a:avLst/>
              </a:prstGeom>
            </p:spPr>
          </p:pic>
        </mc:Fallback>
      </mc:AlternateContent>
      <p:grpSp>
        <p:nvGrpSpPr>
          <p:cNvPr id="339" name="Group 338">
            <a:extLst>
              <a:ext uri="{FF2B5EF4-FFF2-40B4-BE49-F238E27FC236}">
                <a16:creationId xmlns:a16="http://schemas.microsoft.com/office/drawing/2014/main" id="{424C50C6-5A06-8E31-0FDB-FE2B167D81FE}"/>
              </a:ext>
            </a:extLst>
          </p:cNvPr>
          <p:cNvGrpSpPr/>
          <p:nvPr/>
        </p:nvGrpSpPr>
        <p:grpSpPr>
          <a:xfrm>
            <a:off x="7300373" y="3122081"/>
            <a:ext cx="737060" cy="1246535"/>
            <a:chOff x="8578640" y="523512"/>
            <a:chExt cx="434880" cy="735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14:cNvPr>
                <p14:cNvContentPartPr/>
                <p14:nvPr/>
              </p14:nvContentPartPr>
              <p14:xfrm>
                <a:off x="8578640" y="523512"/>
                <a:ext cx="45000" cy="735480"/>
              </p14:xfrm>
            </p:contentPart>
          </mc:Choice>
          <mc:Fallback xmlns="">
            <p:pic>
              <p:nvPicPr>
                <p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561792" y="506729"/>
                  <a:ext cx="78697" cy="7690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14:cNvPr>
                <p14:cNvContentPartPr/>
                <p14:nvPr/>
              </p14:nvContentPartPr>
              <p14:xfrm>
                <a:off x="8612120" y="538992"/>
                <a:ext cx="401400" cy="426600"/>
              </p14:xfrm>
            </p:contentPart>
          </mc:Choice>
          <mc:Fallback xmlns="">
            <p:pic>
              <p:nvPicPr>
                <p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595333" y="522208"/>
                  <a:ext cx="434974" cy="46016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43A7AAFA-F365-F32C-E10F-3FC85EEA6152}"/>
              </a:ext>
            </a:extLst>
          </p:cNvPr>
          <p:cNvGrpSpPr/>
          <p:nvPr/>
        </p:nvGrpSpPr>
        <p:grpSpPr>
          <a:xfrm>
            <a:off x="8153361" y="3095234"/>
            <a:ext cx="835904" cy="1536966"/>
            <a:chOff x="9081920" y="507672"/>
            <a:chExt cx="493200" cy="90684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14:cNvPr>
                <p14:cNvContentPartPr/>
                <p14:nvPr/>
              </p14:nvContentPartPr>
              <p14:xfrm>
                <a:off x="9081920" y="507672"/>
                <a:ext cx="408600" cy="441360"/>
              </p14:xfrm>
            </p:contentPart>
          </mc:Choice>
          <mc:Fallback xmlns="">
            <p:pic>
              <p:nvPicPr>
                <p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9065151" y="490885"/>
                  <a:ext cx="442137" cy="4749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14:cNvPr>
                <p14:cNvContentPartPr/>
                <p14:nvPr/>
              </p14:nvContentPartPr>
              <p14:xfrm>
                <a:off x="9473240" y="631512"/>
                <a:ext cx="101880" cy="7830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9456437" y="614730"/>
                  <a:ext cx="135486" cy="81656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06EE8AC4-7BD3-064B-57CA-2302175AC3DA}"/>
              </a:ext>
            </a:extLst>
          </p:cNvPr>
          <p:cNvGrpSpPr/>
          <p:nvPr/>
        </p:nvGrpSpPr>
        <p:grpSpPr>
          <a:xfrm>
            <a:off x="8990628" y="3101732"/>
            <a:ext cx="716315" cy="743772"/>
            <a:chOff x="9576445" y="498312"/>
            <a:chExt cx="422640" cy="43884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14:cNvPr>
                <p14:cNvContentPartPr/>
                <p14:nvPr/>
              </p14:nvContentPartPr>
              <p14:xfrm>
                <a:off x="9576445" y="498312"/>
                <a:ext cx="15480" cy="4388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9559460" y="481523"/>
                  <a:ext cx="49450" cy="4724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14:cNvPr>
                <p14:cNvContentPartPr/>
                <p14:nvPr/>
              </p14:nvContentPartPr>
              <p14:xfrm>
                <a:off x="9616765" y="538992"/>
                <a:ext cx="382320" cy="1252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9599976" y="522189"/>
                  <a:ext cx="415898" cy="15888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46CE2102-DCD6-D4EC-7BC3-F63E50392C49}"/>
              </a:ext>
            </a:extLst>
          </p:cNvPr>
          <p:cNvGrpSpPr/>
          <p:nvPr/>
        </p:nvGrpSpPr>
        <p:grpSpPr>
          <a:xfrm>
            <a:off x="2344114" y="2428341"/>
            <a:ext cx="605878" cy="1410665"/>
            <a:chOff x="5654350" y="114192"/>
            <a:chExt cx="357480" cy="8323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14:cNvPr>
                <p14:cNvContentPartPr/>
                <p14:nvPr/>
              </p14:nvContentPartPr>
              <p14:xfrm>
                <a:off x="5654350" y="114192"/>
                <a:ext cx="8640" cy="832320"/>
              </p14:xfrm>
            </p:contentPart>
          </mc:Choice>
          <mc:Fallback xmlns="">
            <p:pic>
              <p:nvPicPr>
                <p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5637286" y="97418"/>
                  <a:ext cx="42768" cy="8658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14:cNvPr>
                <p14:cNvContentPartPr/>
                <p14:nvPr/>
              </p14:nvContentPartPr>
              <p14:xfrm>
                <a:off x="5670190" y="538992"/>
                <a:ext cx="308520" cy="100800"/>
              </p14:xfrm>
            </p:contentPart>
          </mc:Choice>
          <mc:Fallback xmlns="">
            <p:pic>
              <p:nvPicPr>
                <p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653404" y="522192"/>
                  <a:ext cx="342092" cy="13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14:cNvPr>
                <p14:cNvContentPartPr/>
                <p14:nvPr/>
              </p14:nvContentPartPr>
              <p14:xfrm>
                <a:off x="5679910" y="664992"/>
                <a:ext cx="331920" cy="266040"/>
              </p14:xfrm>
            </p:contentPart>
          </mc:Choice>
          <mc:Fallback xmlns="">
            <p:pic>
              <p:nvPicPr>
                <p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5663123" y="648205"/>
                  <a:ext cx="365494" cy="299614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7895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5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5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35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5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5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35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5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3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3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3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3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35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3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3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35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3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3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F9DA01-BB17-411D-DED6-1A598A11B27F}"/>
              </a:ext>
            </a:extLst>
          </p:cNvPr>
          <p:cNvSpPr/>
          <p:nvPr/>
        </p:nvSpPr>
        <p:spPr>
          <a:xfrm>
            <a:off x="0" y="0"/>
            <a:ext cx="12192000" cy="691726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14:cNvPr>
              <p14:cNvContentPartPr/>
              <p14:nvPr/>
            </p14:nvContentPartPr>
            <p14:xfrm>
              <a:off x="-2095340" y="3480020"/>
              <a:ext cx="360" cy="360"/>
            </p14:xfrm>
          </p:contentPart>
        </mc:Choice>
        <mc:Fallback xmlns="">
          <p:pic>
            <p:nvPicPr>
              <p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099660" y="3475700"/>
                <a:ext cx="9000" cy="90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CF203AF2-1670-0498-C43E-44895D0D450A}"/>
              </a:ext>
            </a:extLst>
          </p:cNvPr>
          <p:cNvSpPr>
            <a:spLocks/>
          </p:cNvSpPr>
          <p:nvPr/>
        </p:nvSpPr>
        <p:spPr>
          <a:xfrm>
            <a:off x="1808786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DE7F725-B89A-1C36-EA56-0D79CC06401C}"/>
              </a:ext>
            </a:extLst>
          </p:cNvPr>
          <p:cNvSpPr>
            <a:spLocks/>
          </p:cNvSpPr>
          <p:nvPr/>
        </p:nvSpPr>
        <p:spPr>
          <a:xfrm>
            <a:off x="1808786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A30B7FA-60F1-B35F-8E71-392C89ABF5D7}"/>
              </a:ext>
            </a:extLst>
          </p:cNvPr>
          <p:cNvSpPr>
            <a:spLocks/>
          </p:cNvSpPr>
          <p:nvPr/>
        </p:nvSpPr>
        <p:spPr>
          <a:xfrm>
            <a:off x="2639424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0D9F374-92BC-71F0-5707-CCEAE56FFF6F}"/>
              </a:ext>
            </a:extLst>
          </p:cNvPr>
          <p:cNvSpPr>
            <a:spLocks/>
          </p:cNvSpPr>
          <p:nvPr/>
        </p:nvSpPr>
        <p:spPr>
          <a:xfrm>
            <a:off x="2639424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5144F3-91D5-6314-30ED-378AEB6D35C7}"/>
              </a:ext>
            </a:extLst>
          </p:cNvPr>
          <p:cNvSpPr>
            <a:spLocks/>
          </p:cNvSpPr>
          <p:nvPr/>
        </p:nvSpPr>
        <p:spPr>
          <a:xfrm>
            <a:off x="3470066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AC89D5-313F-0BAE-19DB-0BEC65F210DD}"/>
              </a:ext>
            </a:extLst>
          </p:cNvPr>
          <p:cNvSpPr>
            <a:spLocks/>
          </p:cNvSpPr>
          <p:nvPr/>
        </p:nvSpPr>
        <p:spPr>
          <a:xfrm>
            <a:off x="3470066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4F0F845-5D05-AD83-CA7E-5AEACA396A3D}"/>
              </a:ext>
            </a:extLst>
          </p:cNvPr>
          <p:cNvSpPr>
            <a:spLocks/>
          </p:cNvSpPr>
          <p:nvPr/>
        </p:nvSpPr>
        <p:spPr>
          <a:xfrm>
            <a:off x="4300703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7584C4-70D4-27A0-0C02-CA592D39D122}"/>
              </a:ext>
            </a:extLst>
          </p:cNvPr>
          <p:cNvSpPr>
            <a:spLocks/>
          </p:cNvSpPr>
          <p:nvPr/>
        </p:nvSpPr>
        <p:spPr>
          <a:xfrm>
            <a:off x="4300703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95F233C-AA1A-6D49-949E-703463D2E4B9}"/>
              </a:ext>
            </a:extLst>
          </p:cNvPr>
          <p:cNvSpPr>
            <a:spLocks/>
          </p:cNvSpPr>
          <p:nvPr/>
        </p:nvSpPr>
        <p:spPr>
          <a:xfrm>
            <a:off x="5131341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948BAA6-8CCA-4507-C97D-FAA7E5C49419}"/>
              </a:ext>
            </a:extLst>
          </p:cNvPr>
          <p:cNvSpPr>
            <a:spLocks/>
          </p:cNvSpPr>
          <p:nvPr/>
        </p:nvSpPr>
        <p:spPr>
          <a:xfrm>
            <a:off x="5131341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E2D7445-0FFE-87A9-1144-DB7B92A493E0}"/>
              </a:ext>
            </a:extLst>
          </p:cNvPr>
          <p:cNvSpPr>
            <a:spLocks/>
          </p:cNvSpPr>
          <p:nvPr/>
        </p:nvSpPr>
        <p:spPr>
          <a:xfrm>
            <a:off x="5961983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77EA163-87F7-7809-F739-CBDC6201A098}"/>
              </a:ext>
            </a:extLst>
          </p:cNvPr>
          <p:cNvSpPr>
            <a:spLocks/>
          </p:cNvSpPr>
          <p:nvPr/>
        </p:nvSpPr>
        <p:spPr>
          <a:xfrm>
            <a:off x="5961983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41E0074-1609-D91F-A12E-2D8A345B0045}"/>
              </a:ext>
            </a:extLst>
          </p:cNvPr>
          <p:cNvSpPr>
            <a:spLocks/>
          </p:cNvSpPr>
          <p:nvPr/>
        </p:nvSpPr>
        <p:spPr>
          <a:xfrm>
            <a:off x="6792622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FE3DD5C-F939-4B01-4C64-A128DD95C0C0}"/>
              </a:ext>
            </a:extLst>
          </p:cNvPr>
          <p:cNvSpPr>
            <a:spLocks/>
          </p:cNvSpPr>
          <p:nvPr/>
        </p:nvSpPr>
        <p:spPr>
          <a:xfrm>
            <a:off x="6792622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3620D66-078D-5031-174E-9DBBAA9FB2B8}"/>
              </a:ext>
            </a:extLst>
          </p:cNvPr>
          <p:cNvSpPr>
            <a:spLocks/>
          </p:cNvSpPr>
          <p:nvPr/>
        </p:nvSpPr>
        <p:spPr>
          <a:xfrm>
            <a:off x="7623258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3F21DFB-06CF-655F-0DAA-A185E4FC99CE}"/>
              </a:ext>
            </a:extLst>
          </p:cNvPr>
          <p:cNvSpPr>
            <a:spLocks/>
          </p:cNvSpPr>
          <p:nvPr/>
        </p:nvSpPr>
        <p:spPr>
          <a:xfrm>
            <a:off x="7623258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594E1C-390D-37CB-34D8-94A57DCBFCBA}"/>
              </a:ext>
            </a:extLst>
          </p:cNvPr>
          <p:cNvSpPr>
            <a:spLocks/>
          </p:cNvSpPr>
          <p:nvPr/>
        </p:nvSpPr>
        <p:spPr>
          <a:xfrm>
            <a:off x="8453900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87762B3-247D-1860-247D-D2E970098525}"/>
              </a:ext>
            </a:extLst>
          </p:cNvPr>
          <p:cNvSpPr>
            <a:spLocks/>
          </p:cNvSpPr>
          <p:nvPr/>
        </p:nvSpPr>
        <p:spPr>
          <a:xfrm>
            <a:off x="8453900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4C245A0-870B-DC47-5353-F451D64B773E}"/>
              </a:ext>
            </a:extLst>
          </p:cNvPr>
          <p:cNvSpPr>
            <a:spLocks/>
          </p:cNvSpPr>
          <p:nvPr/>
        </p:nvSpPr>
        <p:spPr>
          <a:xfrm>
            <a:off x="9284539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246ED91-34D9-C3EF-D412-F9147A6BA616}"/>
              </a:ext>
            </a:extLst>
          </p:cNvPr>
          <p:cNvSpPr>
            <a:spLocks/>
          </p:cNvSpPr>
          <p:nvPr/>
        </p:nvSpPr>
        <p:spPr>
          <a:xfrm>
            <a:off x="9284539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A504C91-660D-070A-9F42-F433EE32A6FE}"/>
              </a:ext>
            </a:extLst>
          </p:cNvPr>
          <p:cNvSpPr>
            <a:spLocks/>
          </p:cNvSpPr>
          <p:nvPr/>
        </p:nvSpPr>
        <p:spPr>
          <a:xfrm>
            <a:off x="2318855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50B3F94-DCDD-DB97-7777-06BA41418666}"/>
              </a:ext>
            </a:extLst>
          </p:cNvPr>
          <p:cNvSpPr>
            <a:spLocks/>
          </p:cNvSpPr>
          <p:nvPr/>
        </p:nvSpPr>
        <p:spPr>
          <a:xfrm>
            <a:off x="2318855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177FC5C-B4FF-870A-F37F-FA9F050419AE}"/>
              </a:ext>
            </a:extLst>
          </p:cNvPr>
          <p:cNvSpPr>
            <a:spLocks/>
          </p:cNvSpPr>
          <p:nvPr/>
        </p:nvSpPr>
        <p:spPr>
          <a:xfrm>
            <a:off x="3149495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4B40F46-2320-E0FD-EB71-E6A0FA36B4D5}"/>
              </a:ext>
            </a:extLst>
          </p:cNvPr>
          <p:cNvSpPr>
            <a:spLocks/>
          </p:cNvSpPr>
          <p:nvPr/>
        </p:nvSpPr>
        <p:spPr>
          <a:xfrm>
            <a:off x="3149495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29FA469-599F-8573-138C-1D2C583080A4}"/>
              </a:ext>
            </a:extLst>
          </p:cNvPr>
          <p:cNvSpPr>
            <a:spLocks/>
          </p:cNvSpPr>
          <p:nvPr/>
        </p:nvSpPr>
        <p:spPr>
          <a:xfrm>
            <a:off x="3980130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55BD88-9C6C-529C-CD71-528C788C7D8E}"/>
              </a:ext>
            </a:extLst>
          </p:cNvPr>
          <p:cNvSpPr>
            <a:spLocks/>
          </p:cNvSpPr>
          <p:nvPr/>
        </p:nvSpPr>
        <p:spPr>
          <a:xfrm>
            <a:off x="3980130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87EAF2B-A0D3-BA94-649E-0D344A975C4F}"/>
              </a:ext>
            </a:extLst>
          </p:cNvPr>
          <p:cNvSpPr>
            <a:spLocks/>
          </p:cNvSpPr>
          <p:nvPr/>
        </p:nvSpPr>
        <p:spPr>
          <a:xfrm>
            <a:off x="481077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D3DC832-0CEB-4782-6750-C179F50A3139}"/>
              </a:ext>
            </a:extLst>
          </p:cNvPr>
          <p:cNvSpPr>
            <a:spLocks/>
          </p:cNvSpPr>
          <p:nvPr/>
        </p:nvSpPr>
        <p:spPr>
          <a:xfrm>
            <a:off x="481077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93916FD-C0E6-ECC1-9BC0-9782DD4CBF1C}"/>
              </a:ext>
            </a:extLst>
          </p:cNvPr>
          <p:cNvSpPr>
            <a:spLocks/>
          </p:cNvSpPr>
          <p:nvPr/>
        </p:nvSpPr>
        <p:spPr>
          <a:xfrm>
            <a:off x="564141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DA0357E-4DB5-BF4C-570B-4F73A9DC6FFC}"/>
              </a:ext>
            </a:extLst>
          </p:cNvPr>
          <p:cNvSpPr>
            <a:spLocks/>
          </p:cNvSpPr>
          <p:nvPr/>
        </p:nvSpPr>
        <p:spPr>
          <a:xfrm>
            <a:off x="564141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3ABC8A8-2F4F-6680-988F-D5BA70050A72}"/>
              </a:ext>
            </a:extLst>
          </p:cNvPr>
          <p:cNvSpPr>
            <a:spLocks/>
          </p:cNvSpPr>
          <p:nvPr/>
        </p:nvSpPr>
        <p:spPr>
          <a:xfrm>
            <a:off x="6455094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284C749-E469-4C06-82A1-DE76F014075D}"/>
              </a:ext>
            </a:extLst>
          </p:cNvPr>
          <p:cNvSpPr>
            <a:spLocks/>
          </p:cNvSpPr>
          <p:nvPr/>
        </p:nvSpPr>
        <p:spPr>
          <a:xfrm>
            <a:off x="6455094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A0936CF-0483-13FC-3064-20D42CF321C8}"/>
              </a:ext>
            </a:extLst>
          </p:cNvPr>
          <p:cNvSpPr>
            <a:spLocks/>
          </p:cNvSpPr>
          <p:nvPr/>
        </p:nvSpPr>
        <p:spPr>
          <a:xfrm>
            <a:off x="728573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95FB7B6-353B-926D-3F7A-30B72708F825}"/>
              </a:ext>
            </a:extLst>
          </p:cNvPr>
          <p:cNvSpPr>
            <a:spLocks/>
          </p:cNvSpPr>
          <p:nvPr/>
        </p:nvSpPr>
        <p:spPr>
          <a:xfrm>
            <a:off x="728573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5E0B2FD-0BE7-155A-3190-FD817B88F16F}"/>
              </a:ext>
            </a:extLst>
          </p:cNvPr>
          <p:cNvSpPr>
            <a:spLocks/>
          </p:cNvSpPr>
          <p:nvPr/>
        </p:nvSpPr>
        <p:spPr>
          <a:xfrm>
            <a:off x="8116369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20AAF6D-2B19-74E0-009A-CC711B7B865E}"/>
              </a:ext>
            </a:extLst>
          </p:cNvPr>
          <p:cNvSpPr>
            <a:spLocks/>
          </p:cNvSpPr>
          <p:nvPr/>
        </p:nvSpPr>
        <p:spPr>
          <a:xfrm>
            <a:off x="8116369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B5B95EE-E5EC-5080-D2D6-0DC9D7C3C06C}"/>
              </a:ext>
            </a:extLst>
          </p:cNvPr>
          <p:cNvSpPr>
            <a:spLocks/>
          </p:cNvSpPr>
          <p:nvPr/>
        </p:nvSpPr>
        <p:spPr>
          <a:xfrm>
            <a:off x="8947008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D9B5951-B6FB-3B2B-91DD-CFC692EC4654}"/>
              </a:ext>
            </a:extLst>
          </p:cNvPr>
          <p:cNvSpPr>
            <a:spLocks/>
          </p:cNvSpPr>
          <p:nvPr/>
        </p:nvSpPr>
        <p:spPr>
          <a:xfrm>
            <a:off x="8947008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22125CA-6A00-2977-E840-CE5CF2AE195D}"/>
              </a:ext>
            </a:extLst>
          </p:cNvPr>
          <p:cNvSpPr>
            <a:spLocks/>
          </p:cNvSpPr>
          <p:nvPr/>
        </p:nvSpPr>
        <p:spPr>
          <a:xfrm>
            <a:off x="2131941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4539044-69C1-CCA2-838F-2BC6937DCAEF}"/>
              </a:ext>
            </a:extLst>
          </p:cNvPr>
          <p:cNvSpPr>
            <a:spLocks/>
          </p:cNvSpPr>
          <p:nvPr/>
        </p:nvSpPr>
        <p:spPr>
          <a:xfrm>
            <a:off x="2131941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A6D5F14-298A-9273-489C-64061291CB8E}"/>
              </a:ext>
            </a:extLst>
          </p:cNvPr>
          <p:cNvSpPr>
            <a:spLocks/>
          </p:cNvSpPr>
          <p:nvPr/>
        </p:nvSpPr>
        <p:spPr>
          <a:xfrm>
            <a:off x="2962583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25C7981-9199-E449-D039-0FA1A71B7BF6}"/>
              </a:ext>
            </a:extLst>
          </p:cNvPr>
          <p:cNvSpPr>
            <a:spLocks/>
          </p:cNvSpPr>
          <p:nvPr/>
        </p:nvSpPr>
        <p:spPr>
          <a:xfrm>
            <a:off x="2962583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F75706E-CE35-BE0F-725A-79AC605DBCA1}"/>
              </a:ext>
            </a:extLst>
          </p:cNvPr>
          <p:cNvSpPr>
            <a:spLocks/>
          </p:cNvSpPr>
          <p:nvPr/>
        </p:nvSpPr>
        <p:spPr>
          <a:xfrm>
            <a:off x="3776263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E7F9A1F-CB9F-A8C3-13B1-5B285E1E81C6}"/>
              </a:ext>
            </a:extLst>
          </p:cNvPr>
          <p:cNvSpPr>
            <a:spLocks/>
          </p:cNvSpPr>
          <p:nvPr/>
        </p:nvSpPr>
        <p:spPr>
          <a:xfrm>
            <a:off x="3776263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0D9AB08-9F3A-EB06-DB40-74143203C43E}"/>
              </a:ext>
            </a:extLst>
          </p:cNvPr>
          <p:cNvCxnSpPr>
            <a:cxnSpLocks/>
          </p:cNvCxnSpPr>
          <p:nvPr/>
        </p:nvCxnSpPr>
        <p:spPr>
          <a:xfrm flipV="1">
            <a:off x="1639437" y="1464331"/>
            <a:ext cx="8528669" cy="1374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DBD9549E-B731-4B2E-595B-E9823CE9CEA9}"/>
              </a:ext>
            </a:extLst>
          </p:cNvPr>
          <p:cNvSpPr>
            <a:spLocks/>
          </p:cNvSpPr>
          <p:nvPr/>
        </p:nvSpPr>
        <p:spPr>
          <a:xfrm>
            <a:off x="4754886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7DA5658-A9FA-7314-E963-36A678B9A5E9}"/>
              </a:ext>
            </a:extLst>
          </p:cNvPr>
          <p:cNvSpPr>
            <a:spLocks/>
          </p:cNvSpPr>
          <p:nvPr/>
        </p:nvSpPr>
        <p:spPr>
          <a:xfrm>
            <a:off x="4754886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0E94E84-409F-6937-5386-8C906BCEAE25}"/>
              </a:ext>
            </a:extLst>
          </p:cNvPr>
          <p:cNvSpPr>
            <a:spLocks/>
          </p:cNvSpPr>
          <p:nvPr/>
        </p:nvSpPr>
        <p:spPr>
          <a:xfrm>
            <a:off x="5585528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C905238-B989-5223-8985-8316DD3ADD60}"/>
              </a:ext>
            </a:extLst>
          </p:cNvPr>
          <p:cNvSpPr>
            <a:spLocks/>
          </p:cNvSpPr>
          <p:nvPr/>
        </p:nvSpPr>
        <p:spPr>
          <a:xfrm>
            <a:off x="5585528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2F2E437-73AF-C93A-0BCE-485C821117A0}"/>
              </a:ext>
            </a:extLst>
          </p:cNvPr>
          <p:cNvSpPr>
            <a:spLocks/>
          </p:cNvSpPr>
          <p:nvPr/>
        </p:nvSpPr>
        <p:spPr>
          <a:xfrm>
            <a:off x="6416166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CC6A0E0-8FA4-3819-ACA3-E888905F3A12}"/>
              </a:ext>
            </a:extLst>
          </p:cNvPr>
          <p:cNvSpPr>
            <a:spLocks/>
          </p:cNvSpPr>
          <p:nvPr/>
        </p:nvSpPr>
        <p:spPr>
          <a:xfrm>
            <a:off x="6416166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E0EE657-8A68-E4CA-57B0-6AF6ECEBD003}"/>
              </a:ext>
            </a:extLst>
          </p:cNvPr>
          <p:cNvSpPr>
            <a:spLocks/>
          </p:cNvSpPr>
          <p:nvPr/>
        </p:nvSpPr>
        <p:spPr>
          <a:xfrm>
            <a:off x="7246803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41BADF7-1836-1FCC-84D5-BCB04599D2F7}"/>
              </a:ext>
            </a:extLst>
          </p:cNvPr>
          <p:cNvSpPr>
            <a:spLocks/>
          </p:cNvSpPr>
          <p:nvPr/>
        </p:nvSpPr>
        <p:spPr>
          <a:xfrm>
            <a:off x="7246803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4738DC-4117-EBF4-705C-A100F9EC65E8}"/>
              </a:ext>
            </a:extLst>
          </p:cNvPr>
          <p:cNvSpPr>
            <a:spLocks/>
          </p:cNvSpPr>
          <p:nvPr/>
        </p:nvSpPr>
        <p:spPr>
          <a:xfrm>
            <a:off x="8077445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930401A-1F83-222C-A95D-51E1D1C5101A}"/>
              </a:ext>
            </a:extLst>
          </p:cNvPr>
          <p:cNvSpPr>
            <a:spLocks/>
          </p:cNvSpPr>
          <p:nvPr/>
        </p:nvSpPr>
        <p:spPr>
          <a:xfrm>
            <a:off x="8077445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64341D48-C8D4-9954-3672-7F5569C62AC8}"/>
              </a:ext>
            </a:extLst>
          </p:cNvPr>
          <p:cNvSpPr>
            <a:spLocks/>
          </p:cNvSpPr>
          <p:nvPr/>
        </p:nvSpPr>
        <p:spPr>
          <a:xfrm>
            <a:off x="8908083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9DE16B1-9E09-C8E0-0376-EA0CDD907323}"/>
              </a:ext>
            </a:extLst>
          </p:cNvPr>
          <p:cNvSpPr>
            <a:spLocks/>
          </p:cNvSpPr>
          <p:nvPr/>
        </p:nvSpPr>
        <p:spPr>
          <a:xfrm>
            <a:off x="8908083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60ECD3B-C88C-577B-9DE7-C83097538AF8}"/>
              </a:ext>
            </a:extLst>
          </p:cNvPr>
          <p:cNvCxnSpPr>
            <a:cxnSpLocks/>
          </p:cNvCxnSpPr>
          <p:nvPr/>
        </p:nvCxnSpPr>
        <p:spPr>
          <a:xfrm flipV="1">
            <a:off x="2134226" y="6038580"/>
            <a:ext cx="7604496" cy="2412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14:cNvPr>
              <p14:cNvContentPartPr/>
              <p14:nvPr/>
            </p14:nvContentPartPr>
            <p14:xfrm>
              <a:off x="1809936" y="691726"/>
              <a:ext cx="817600" cy="75841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81482" y="663249"/>
                <a:ext cx="874508" cy="815368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0DBEF485-A932-3A03-6123-CC293C187E91}"/>
              </a:ext>
            </a:extLst>
          </p:cNvPr>
          <p:cNvGrpSpPr/>
          <p:nvPr/>
        </p:nvGrpSpPr>
        <p:grpSpPr>
          <a:xfrm>
            <a:off x="2730652" y="121847"/>
            <a:ext cx="647368" cy="1328295"/>
            <a:chOff x="1282430" y="172872"/>
            <a:chExt cx="381960" cy="783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14:cNvPr>
                <p14:cNvContentPartPr/>
                <p14:nvPr/>
              </p14:nvContentPartPr>
              <p14:xfrm>
                <a:off x="1282430" y="172872"/>
                <a:ext cx="7200" cy="773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65194" y="156091"/>
                  <a:ext cx="41673" cy="8072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14:cNvPr>
                <p14:cNvContentPartPr/>
                <p14:nvPr/>
              </p14:nvContentPartPr>
              <p14:xfrm>
                <a:off x="1298270" y="537912"/>
                <a:ext cx="366120" cy="418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281483" y="521122"/>
                  <a:ext cx="399693" cy="45225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14:cNvPr>
              <p14:cNvContentPartPr/>
              <p14:nvPr/>
            </p14:nvContentPartPr>
            <p14:xfrm>
              <a:off x="3519574" y="741759"/>
              <a:ext cx="649809" cy="6949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491118" y="713312"/>
                <a:ext cx="706721" cy="751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14:cNvPr>
              <p14:cNvContentPartPr/>
              <p14:nvPr/>
            </p14:nvContentPartPr>
            <p14:xfrm>
              <a:off x="4324971" y="70595"/>
              <a:ext cx="803567" cy="1378937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296517" y="42152"/>
                <a:ext cx="860476" cy="14358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14:cNvPr>
              <p14:cNvContentPartPr/>
              <p14:nvPr/>
            </p14:nvContentPartPr>
            <p14:xfrm>
              <a:off x="5159656" y="742979"/>
              <a:ext cx="652860" cy="706553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131208" y="714559"/>
                <a:ext cx="709756" cy="7633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14:cNvPr>
              <p14:cNvContentPartPr/>
              <p14:nvPr/>
            </p14:nvContentPartPr>
            <p14:xfrm>
              <a:off x="6800804" y="713082"/>
              <a:ext cx="764517" cy="151561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772355" y="684635"/>
                <a:ext cx="821415" cy="1572504"/>
              </a:xfrm>
              <a:prstGeom prst="rect">
                <a:avLst/>
              </a:prstGeom>
            </p:spPr>
          </p:pic>
        </mc:Fallback>
      </mc:AlternateContent>
      <p:grpSp>
        <p:nvGrpSpPr>
          <p:cNvPr id="176" name="Group 175">
            <a:extLst>
              <a:ext uri="{FF2B5EF4-FFF2-40B4-BE49-F238E27FC236}">
                <a16:creationId xmlns:a16="http://schemas.microsoft.com/office/drawing/2014/main" id="{CB73D402-7276-B4DD-1EFB-B2BD5C3905BA}"/>
              </a:ext>
            </a:extLst>
          </p:cNvPr>
          <p:cNvGrpSpPr/>
          <p:nvPr/>
        </p:nvGrpSpPr>
        <p:grpSpPr>
          <a:xfrm>
            <a:off x="7648302" y="35816"/>
            <a:ext cx="722417" cy="1397852"/>
            <a:chOff x="4183940" y="122112"/>
            <a:chExt cx="426240" cy="82476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167074" y="105328"/>
                  <a:ext cx="52091" cy="8583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199549" y="522209"/>
                  <a:ext cx="427422" cy="43316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14:cNvPr>
              <p14:cNvContentPartPr/>
              <p14:nvPr/>
            </p14:nvContentPartPr>
            <p14:xfrm>
              <a:off x="2173292" y="5285524"/>
              <a:ext cx="661402" cy="735840"/>
            </p14:xfrm>
          </p:contentPart>
        </mc:Choice>
        <mc:Fallback xmlns=""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144848" y="5257070"/>
                <a:ext cx="718289" cy="792748"/>
              </a:xfrm>
              <a:prstGeom prst="rect">
                <a:avLst/>
              </a:prstGeom>
            </p:spPr>
          </p:pic>
        </mc:Fallback>
      </mc:AlternateContent>
      <p:grpSp>
        <p:nvGrpSpPr>
          <p:cNvPr id="168" name="Group 167">
            <a:extLst>
              <a:ext uri="{FF2B5EF4-FFF2-40B4-BE49-F238E27FC236}">
                <a16:creationId xmlns:a16="http://schemas.microsoft.com/office/drawing/2014/main" id="{9E299FA3-FCF9-41E4-DB17-81C396246AA7}"/>
              </a:ext>
            </a:extLst>
          </p:cNvPr>
          <p:cNvGrpSpPr/>
          <p:nvPr/>
        </p:nvGrpSpPr>
        <p:grpSpPr>
          <a:xfrm>
            <a:off x="2976859" y="4918824"/>
            <a:ext cx="451510" cy="1115353"/>
            <a:chOff x="10538798" y="298152"/>
            <a:chExt cx="266400" cy="6580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0522002" y="281371"/>
                  <a:ext cx="299992" cy="6916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0571727" y="512036"/>
                  <a:ext cx="199102" cy="11151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14:cNvPr>
              <p14:cNvContentPartPr/>
              <p14:nvPr/>
            </p14:nvContentPartPr>
            <p14:xfrm>
              <a:off x="4787002" y="5349751"/>
              <a:ext cx="708993" cy="683977"/>
            </p14:xfrm>
          </p:contentPart>
        </mc:Choice>
        <mc:Fallback xmlns="">
          <p:pic>
            <p:nvPicPr>
              <p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4758556" y="5321297"/>
                <a:ext cx="765885" cy="7408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14:cNvPr>
              <p14:cNvContentPartPr/>
              <p14:nvPr/>
            </p14:nvContentPartPr>
            <p14:xfrm>
              <a:off x="5635719" y="5335107"/>
              <a:ext cx="1563812" cy="716315"/>
            </p14:xfrm>
          </p:contentPart>
        </mc:Choice>
        <mc:Fallback xmlns="">
          <p:pic>
            <p:nvPicPr>
              <p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5607273" y="5306656"/>
                <a:ext cx="1620704" cy="7732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14:cNvPr>
              <p14:cNvContentPartPr/>
              <p14:nvPr/>
            </p14:nvContentPartPr>
            <p14:xfrm>
              <a:off x="8100112" y="5392461"/>
              <a:ext cx="735840" cy="1371615"/>
            </p14:xfrm>
          </p:contentPart>
        </mc:Choice>
        <mc:Fallback xmlns="">
          <p:pic>
            <p:nvPicPr>
              <p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8071658" y="5364013"/>
                <a:ext cx="792748" cy="1428511"/>
              </a:xfrm>
              <a:prstGeom prst="rect">
                <a:avLst/>
              </a:prstGeom>
            </p:spPr>
          </p:pic>
        </mc:Fallback>
      </mc:AlternateContent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FA6712C-B181-624B-5C48-EF880B97AAB8}"/>
              </a:ext>
            </a:extLst>
          </p:cNvPr>
          <p:cNvGrpSpPr/>
          <p:nvPr/>
        </p:nvGrpSpPr>
        <p:grpSpPr>
          <a:xfrm>
            <a:off x="9024256" y="5392461"/>
            <a:ext cx="599777" cy="618081"/>
            <a:chOff x="3244800" y="1559900"/>
            <a:chExt cx="353880" cy="3646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14:cNvPr>
                <p14:cNvContentPartPr/>
                <p14:nvPr/>
              </p14:nvContentPartPr>
              <p14:xfrm>
                <a:off x="3244800" y="1559900"/>
                <a:ext cx="336240" cy="364680"/>
              </p14:xfrm>
            </p:contentPart>
          </mc:Choice>
          <mc:Fallback xmlns=""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228009" y="1543111"/>
                  <a:ext cx="369821" cy="39825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14:cNvPr>
                <p14:cNvContentPartPr/>
                <p14:nvPr/>
              </p14:nvContentPartPr>
              <p14:xfrm>
                <a:off x="3566280" y="1883900"/>
                <a:ext cx="32400" cy="8640"/>
              </p14:xfrm>
            </p:contentPart>
          </mc:Choice>
          <mc:Fallback xmlns=""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549441" y="1866836"/>
                  <a:ext cx="66079" cy="4276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94D1EB8E-0C50-2261-822C-D3DB28664209}"/>
              </a:ext>
            </a:extLst>
          </p:cNvPr>
          <p:cNvGrpSpPr/>
          <p:nvPr/>
        </p:nvGrpSpPr>
        <p:grpSpPr>
          <a:xfrm>
            <a:off x="6003226" y="716100"/>
            <a:ext cx="664452" cy="1255077"/>
            <a:chOff x="3213313" y="523493"/>
            <a:chExt cx="392040" cy="7405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14:cNvPr>
                <p14:cNvContentPartPr/>
                <p14:nvPr/>
              </p14:nvContentPartPr>
              <p14:xfrm>
                <a:off x="3213313" y="523493"/>
                <a:ext cx="392040" cy="740520"/>
              </p14:xfrm>
            </p:contentPart>
          </mc:Choice>
          <mc:Fallback xmlns="">
            <p:pic>
              <p:nvPicPr>
                <p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196526" y="506716"/>
                  <a:ext cx="425613" cy="7740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14:cNvPr>
                <p14:cNvContentPartPr/>
                <p14:nvPr/>
              </p14:nvContentPartPr>
              <p14:xfrm>
                <a:off x="3239953" y="941093"/>
                <a:ext cx="249840" cy="24840"/>
              </p14:xfrm>
            </p:contentPart>
          </mc:Choice>
          <mc:Fallback xmlns="">
            <p:pic>
              <p:nvPicPr>
                <p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3223184" y="924176"/>
                  <a:ext cx="283378" cy="5867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E847BF6F-8B7B-B399-2B02-3FF457511841}"/>
              </a:ext>
            </a:extLst>
          </p:cNvPr>
          <p:cNvGrpSpPr/>
          <p:nvPr/>
        </p:nvGrpSpPr>
        <p:grpSpPr>
          <a:xfrm>
            <a:off x="8804834" y="499611"/>
            <a:ext cx="212332" cy="946951"/>
            <a:chOff x="4866317" y="395760"/>
            <a:chExt cx="125280" cy="558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849514" y="514330"/>
                  <a:ext cx="158887" cy="4569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867734" y="378941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2839EF81-7870-2AFB-4FA5-A95DE0FFD539}"/>
              </a:ext>
            </a:extLst>
          </p:cNvPr>
          <p:cNvGrpSpPr/>
          <p:nvPr/>
        </p:nvGrpSpPr>
        <p:grpSpPr>
          <a:xfrm>
            <a:off x="9333224" y="498128"/>
            <a:ext cx="717535" cy="1734917"/>
            <a:chOff x="5178077" y="394885"/>
            <a:chExt cx="423360" cy="1023635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14:cNvPr>
                <p14:cNvContentPartPr/>
                <p14:nvPr/>
              </p14:nvContentPartPr>
              <p14:xfrm>
                <a:off x="5178077" y="528960"/>
                <a:ext cx="423360" cy="889560"/>
              </p14:xfrm>
            </p:contentPart>
          </mc:Choice>
          <mc:Fallback xmlns="">
            <p:pic>
              <p:nvPicPr>
                <p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5161287" y="512176"/>
                  <a:ext cx="456940" cy="9231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14:cNvPr>
                <p14:cNvContentPartPr/>
                <p14:nvPr/>
              </p14:nvContentPartPr>
              <p14:xfrm>
                <a:off x="5379677" y="394885"/>
                <a:ext cx="20160" cy="19800"/>
              </p14:xfrm>
            </p:contentPart>
          </mc:Choice>
          <mc:Fallback xmlns="">
            <p:pic>
              <p:nvPicPr>
                <p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362734" y="378066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14:cNvPr>
              <p14:cNvContentPartPr/>
              <p14:nvPr/>
            </p14:nvContentPartPr>
            <p14:xfrm>
              <a:off x="3824441" y="5310701"/>
              <a:ext cx="788313" cy="723027"/>
            </p14:xfrm>
          </p:contentPart>
        </mc:Choice>
        <mc:Fallback xmlns="">
          <p:pic>
            <p:nvPicPr>
              <p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3795991" y="5282269"/>
                <a:ext cx="845213" cy="779890"/>
              </a:xfrm>
              <a:prstGeom prst="rect">
                <a:avLst/>
              </a:prstGeom>
            </p:spPr>
          </p:pic>
        </mc:Fallback>
      </mc:AlternateContent>
      <p:grpSp>
        <p:nvGrpSpPr>
          <p:cNvPr id="349" name="Group 348">
            <a:extLst>
              <a:ext uri="{FF2B5EF4-FFF2-40B4-BE49-F238E27FC236}">
                <a16:creationId xmlns:a16="http://schemas.microsoft.com/office/drawing/2014/main" id="{CEF54881-933B-9281-9FA7-3FBB8E9F9624}"/>
              </a:ext>
            </a:extLst>
          </p:cNvPr>
          <p:cNvGrpSpPr/>
          <p:nvPr/>
        </p:nvGrpSpPr>
        <p:grpSpPr>
          <a:xfrm>
            <a:off x="7346381" y="5423540"/>
            <a:ext cx="549744" cy="557066"/>
            <a:chOff x="2254821" y="1578237"/>
            <a:chExt cx="324360" cy="3286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14:cNvPr>
                <p14:cNvContentPartPr/>
                <p14:nvPr/>
              </p14:nvContentPartPr>
              <p14:xfrm>
                <a:off x="2254821" y="1578237"/>
                <a:ext cx="303840" cy="328680"/>
              </p14:xfrm>
            </p:contentPart>
          </mc:Choice>
          <mc:Fallback xmlns="">
            <p:pic>
              <p:nvPicPr>
                <p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238035" y="1561452"/>
                  <a:ext cx="337411" cy="3622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14:cNvPr>
                <p14:cNvContentPartPr/>
                <p14:nvPr/>
              </p14:nvContentPartPr>
              <p14:xfrm>
                <a:off x="2281461" y="1586157"/>
                <a:ext cx="297720" cy="317880"/>
              </p14:xfrm>
            </p:contentPart>
          </mc:Choice>
          <mc:Fallback xmlns="">
            <p:pic>
              <p:nvPicPr>
                <p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264673" y="1569348"/>
                  <a:ext cx="331296" cy="351498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A7283F-A08B-B4B7-716F-C10AFDD5D3D3}"/>
              </a:ext>
            </a:extLst>
          </p:cNvPr>
          <p:cNvCxnSpPr>
            <a:cxnSpLocks/>
          </p:cNvCxnSpPr>
          <p:nvPr/>
        </p:nvCxnSpPr>
        <p:spPr>
          <a:xfrm>
            <a:off x="2318855" y="3893770"/>
            <a:ext cx="7400583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14:cNvPr>
              <p14:cNvContentPartPr/>
              <p14:nvPr/>
            </p14:nvContentPartPr>
            <p14:xfrm>
              <a:off x="3161397" y="2388071"/>
              <a:ext cx="267245" cy="1480832"/>
            </p14:xfrm>
          </p:contentPart>
        </mc:Choice>
        <mc:Fallback xmlns="">
          <p:pic>
            <p:nvPicPr>
              <p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3132944" y="2359635"/>
                <a:ext cx="324152" cy="15377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9">
            <p14:nvContentPartPr>
              <p14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14:cNvPr>
              <p14:cNvContentPartPr/>
              <p14:nvPr/>
            </p14:nvContentPartPr>
            <p14:xfrm>
              <a:off x="4023176" y="3055575"/>
              <a:ext cx="1548559" cy="812719"/>
            </p14:xfrm>
          </p:contentPart>
        </mc:Choice>
        <mc:Fallback xmlns="">
          <p:pic>
            <p:nvPicPr>
              <p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3994732" y="3027103"/>
                <a:ext cx="1605446" cy="869663"/>
              </a:xfrm>
              <a:prstGeom prst="rect">
                <a:avLst/>
              </a:prstGeom>
            </p:spPr>
          </p:pic>
        </mc:Fallback>
      </mc:AlternateContent>
      <p:grpSp>
        <p:nvGrpSpPr>
          <p:cNvPr id="338" name="Group 337">
            <a:extLst>
              <a:ext uri="{FF2B5EF4-FFF2-40B4-BE49-F238E27FC236}">
                <a16:creationId xmlns:a16="http://schemas.microsoft.com/office/drawing/2014/main" id="{749751FB-0A84-528C-11AC-8EEB65AA0350}"/>
              </a:ext>
            </a:extLst>
          </p:cNvPr>
          <p:cNvGrpSpPr/>
          <p:nvPr/>
        </p:nvGrpSpPr>
        <p:grpSpPr>
          <a:xfrm>
            <a:off x="5688884" y="3081201"/>
            <a:ext cx="718146" cy="773669"/>
            <a:chOff x="7627830" y="499392"/>
            <a:chExt cx="423720" cy="456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14:cNvPr>
                <p14:cNvContentPartPr/>
                <p14:nvPr/>
              </p14:nvContentPartPr>
              <p14:xfrm>
                <a:off x="7627830" y="499392"/>
                <a:ext cx="9000" cy="456480"/>
              </p14:xfrm>
            </p:contentPart>
          </mc:Choice>
          <mc:Fallback xmlns="">
            <p:pic>
              <p:nvPicPr>
                <p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7610901" y="482596"/>
                  <a:ext cx="42857" cy="4900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14:cNvPr>
                <p14:cNvContentPartPr/>
                <p14:nvPr/>
              </p14:nvContentPartPr>
              <p14:xfrm>
                <a:off x="7643670" y="531432"/>
                <a:ext cx="407880" cy="417240"/>
              </p14:xfrm>
            </p:contentPart>
          </mc:Choice>
          <mc:Fallback xmlns="">
            <p:pic>
              <p:nvPicPr>
                <p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626896" y="514649"/>
                  <a:ext cx="441428" cy="45080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14:cNvPr>
              <p14:cNvContentPartPr/>
              <p14:nvPr/>
            </p14:nvContentPartPr>
            <p14:xfrm>
              <a:off x="6496196" y="3135504"/>
              <a:ext cx="711434" cy="721196"/>
            </p14:xfrm>
          </p:contentPart>
        </mc:Choice>
        <mc:Fallback xmlns="">
          <p:pic>
            <p:nvPicPr>
              <p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6467753" y="3107059"/>
                <a:ext cx="768320" cy="778085"/>
              </a:xfrm>
              <a:prstGeom prst="rect">
                <a:avLst/>
              </a:prstGeom>
            </p:spPr>
          </p:pic>
        </mc:Fallback>
      </mc:AlternateContent>
      <p:grpSp>
        <p:nvGrpSpPr>
          <p:cNvPr id="339" name="Group 338">
            <a:extLst>
              <a:ext uri="{FF2B5EF4-FFF2-40B4-BE49-F238E27FC236}">
                <a16:creationId xmlns:a16="http://schemas.microsoft.com/office/drawing/2014/main" id="{424C50C6-5A06-8E31-0FDB-FE2B167D81FE}"/>
              </a:ext>
            </a:extLst>
          </p:cNvPr>
          <p:cNvGrpSpPr/>
          <p:nvPr/>
        </p:nvGrpSpPr>
        <p:grpSpPr>
          <a:xfrm>
            <a:off x="7300373" y="3122081"/>
            <a:ext cx="737060" cy="1246535"/>
            <a:chOff x="8578640" y="523512"/>
            <a:chExt cx="434880" cy="735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14:cNvPr>
                <p14:cNvContentPartPr/>
                <p14:nvPr/>
              </p14:nvContentPartPr>
              <p14:xfrm>
                <a:off x="8578640" y="523512"/>
                <a:ext cx="45000" cy="735480"/>
              </p14:xfrm>
            </p:contentPart>
          </mc:Choice>
          <mc:Fallback xmlns="">
            <p:pic>
              <p:nvPicPr>
                <p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561792" y="506729"/>
                  <a:ext cx="78697" cy="7690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14:cNvPr>
                <p14:cNvContentPartPr/>
                <p14:nvPr/>
              </p14:nvContentPartPr>
              <p14:xfrm>
                <a:off x="8612120" y="538992"/>
                <a:ext cx="401400" cy="426600"/>
              </p14:xfrm>
            </p:contentPart>
          </mc:Choice>
          <mc:Fallback xmlns="">
            <p:pic>
              <p:nvPicPr>
                <p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595333" y="522208"/>
                  <a:ext cx="434974" cy="46016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43A7AAFA-F365-F32C-E10F-3FC85EEA6152}"/>
              </a:ext>
            </a:extLst>
          </p:cNvPr>
          <p:cNvGrpSpPr/>
          <p:nvPr/>
        </p:nvGrpSpPr>
        <p:grpSpPr>
          <a:xfrm>
            <a:off x="8153361" y="3095234"/>
            <a:ext cx="835904" cy="1536966"/>
            <a:chOff x="9081920" y="507672"/>
            <a:chExt cx="493200" cy="90684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14:cNvPr>
                <p14:cNvContentPartPr/>
                <p14:nvPr/>
              </p14:nvContentPartPr>
              <p14:xfrm>
                <a:off x="9081920" y="507672"/>
                <a:ext cx="408600" cy="441360"/>
              </p14:xfrm>
            </p:contentPart>
          </mc:Choice>
          <mc:Fallback xmlns="">
            <p:pic>
              <p:nvPicPr>
                <p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9065151" y="490885"/>
                  <a:ext cx="442137" cy="4749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14:cNvPr>
                <p14:cNvContentPartPr/>
                <p14:nvPr/>
              </p14:nvContentPartPr>
              <p14:xfrm>
                <a:off x="9473240" y="631512"/>
                <a:ext cx="101880" cy="7830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9456437" y="614730"/>
                  <a:ext cx="135486" cy="81656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06EE8AC4-7BD3-064B-57CA-2302175AC3DA}"/>
              </a:ext>
            </a:extLst>
          </p:cNvPr>
          <p:cNvGrpSpPr/>
          <p:nvPr/>
        </p:nvGrpSpPr>
        <p:grpSpPr>
          <a:xfrm>
            <a:off x="8990628" y="3101732"/>
            <a:ext cx="716315" cy="743772"/>
            <a:chOff x="9576445" y="498312"/>
            <a:chExt cx="422640" cy="43884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14:cNvPr>
                <p14:cNvContentPartPr/>
                <p14:nvPr/>
              </p14:nvContentPartPr>
              <p14:xfrm>
                <a:off x="9576445" y="498312"/>
                <a:ext cx="15480" cy="4388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9559460" y="481523"/>
                  <a:ext cx="49450" cy="4724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14:cNvPr>
                <p14:cNvContentPartPr/>
                <p14:nvPr/>
              </p14:nvContentPartPr>
              <p14:xfrm>
                <a:off x="9616765" y="538992"/>
                <a:ext cx="382320" cy="1252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9599976" y="522189"/>
                  <a:ext cx="415898" cy="15888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46CE2102-DCD6-D4EC-7BC3-F63E50392C49}"/>
              </a:ext>
            </a:extLst>
          </p:cNvPr>
          <p:cNvGrpSpPr/>
          <p:nvPr/>
        </p:nvGrpSpPr>
        <p:grpSpPr>
          <a:xfrm>
            <a:off x="2344114" y="2428341"/>
            <a:ext cx="605878" cy="1410665"/>
            <a:chOff x="5654350" y="114192"/>
            <a:chExt cx="357480" cy="8323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14:cNvPr>
                <p14:cNvContentPartPr/>
                <p14:nvPr/>
              </p14:nvContentPartPr>
              <p14:xfrm>
                <a:off x="5654350" y="114192"/>
                <a:ext cx="8640" cy="832320"/>
              </p14:xfrm>
            </p:contentPart>
          </mc:Choice>
          <mc:Fallback xmlns="">
            <p:pic>
              <p:nvPicPr>
                <p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5637286" y="97418"/>
                  <a:ext cx="42768" cy="8658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14:cNvPr>
                <p14:cNvContentPartPr/>
                <p14:nvPr/>
              </p14:nvContentPartPr>
              <p14:xfrm>
                <a:off x="5670190" y="538992"/>
                <a:ext cx="308520" cy="100800"/>
              </p14:xfrm>
            </p:contentPart>
          </mc:Choice>
          <mc:Fallback xmlns="">
            <p:pic>
              <p:nvPicPr>
                <p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653404" y="522192"/>
                  <a:ext cx="342092" cy="13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14:cNvPr>
                <p14:cNvContentPartPr/>
                <p14:nvPr/>
              </p14:nvContentPartPr>
              <p14:xfrm>
                <a:off x="5679910" y="664992"/>
                <a:ext cx="331920" cy="266040"/>
              </p14:xfrm>
            </p:contentPart>
          </mc:Choice>
          <mc:Fallback xmlns="">
            <p:pic>
              <p:nvPicPr>
                <p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5663123" y="648205"/>
                  <a:ext cx="365494" cy="299614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7964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0"/>
                            </p:stCondLst>
                            <p:childTnLst>
                              <p:par>
                                <p:cTn id="2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0"/>
                            </p:stCondLst>
                            <p:childTnLst>
                              <p:par>
                                <p:cTn id="2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500"/>
                            </p:stCondLst>
                            <p:childTnLst>
                              <p:par>
                                <p:cTn id="3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0"/>
                            </p:stCondLst>
                            <p:childTnLst>
                              <p:par>
                                <p:cTn id="3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0"/>
                            </p:stCondLst>
                            <p:childTnLst>
                              <p:par>
                                <p:cTn id="4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5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0"/>
                            </p:stCondLst>
                            <p:childTnLst>
                              <p:par>
                                <p:cTn id="4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5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8500"/>
                            </p:stCondLst>
                            <p:childTnLst>
                              <p:par>
                                <p:cTn id="4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5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000"/>
                            </p:stCondLst>
                            <p:childTnLst>
                              <p:par>
                                <p:cTn id="5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5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500"/>
                            </p:stCondLst>
                            <p:childTnLst>
                              <p:par>
                                <p:cTn id="5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5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9000"/>
                            </p:stCondLst>
                            <p:childTnLst>
                              <p:par>
                                <p:cTn id="6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35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2500"/>
                            </p:stCondLst>
                            <p:childTnLst>
                              <p:par>
                                <p:cTn id="6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5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6000"/>
                            </p:stCondLst>
                            <p:childTnLst>
                              <p:par>
                                <p:cTn id="6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9500"/>
                            </p:stCondLst>
                            <p:childTnLst>
                              <p:par>
                                <p:cTn id="7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3000"/>
                            </p:stCondLst>
                            <p:childTnLst>
                              <p:par>
                                <p:cTn id="7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6500"/>
                            </p:stCondLst>
                            <p:childTnLst>
                              <p:par>
                                <p:cTn id="8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3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0"/>
                            </p:stCondLst>
                            <p:childTnLst>
                              <p:par>
                                <p:cTn id="8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35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3500"/>
                            </p:stCondLst>
                            <p:childTnLst>
                              <p:par>
                                <p:cTn id="89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7000"/>
                            </p:stCondLst>
                            <p:childTnLst>
                              <p:par>
                                <p:cTn id="93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3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500"/>
                            </p:stCondLst>
                            <p:childTnLst>
                              <p:par>
                                <p:cTn id="97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35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4000"/>
                            </p:stCondLst>
                            <p:childTnLst>
                              <p:par>
                                <p:cTn id="101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3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7500"/>
                            </p:stCondLst>
                            <p:childTnLst>
                              <p:par>
                                <p:cTn id="105" presetID="6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3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F9DA01-BB17-411D-DED6-1A598A11B27F}"/>
              </a:ext>
            </a:extLst>
          </p:cNvPr>
          <p:cNvSpPr/>
          <p:nvPr/>
        </p:nvSpPr>
        <p:spPr>
          <a:xfrm>
            <a:off x="0" y="0"/>
            <a:ext cx="12192000" cy="691726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14:cNvPr>
              <p14:cNvContentPartPr/>
              <p14:nvPr/>
            </p14:nvContentPartPr>
            <p14:xfrm>
              <a:off x="-2095340" y="3480020"/>
              <a:ext cx="360" cy="360"/>
            </p14:xfrm>
          </p:contentPart>
        </mc:Choice>
        <mc:Fallback xmlns="">
          <p:pic>
            <p:nvPicPr>
              <p:cNvPr id="375" name="Ink 374">
                <a:extLst>
                  <a:ext uri="{FF2B5EF4-FFF2-40B4-BE49-F238E27FC236}">
                    <a16:creationId xmlns:a16="http://schemas.microsoft.com/office/drawing/2014/main" id="{8C130FF7-7CC0-0424-31DF-EDF6EB15D4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099660" y="3475700"/>
                <a:ext cx="9000" cy="90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CF203AF2-1670-0498-C43E-44895D0D450A}"/>
              </a:ext>
            </a:extLst>
          </p:cNvPr>
          <p:cNvSpPr>
            <a:spLocks/>
          </p:cNvSpPr>
          <p:nvPr/>
        </p:nvSpPr>
        <p:spPr>
          <a:xfrm>
            <a:off x="1808786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DE7F725-B89A-1C36-EA56-0D79CC06401C}"/>
              </a:ext>
            </a:extLst>
          </p:cNvPr>
          <p:cNvSpPr>
            <a:spLocks/>
          </p:cNvSpPr>
          <p:nvPr/>
        </p:nvSpPr>
        <p:spPr>
          <a:xfrm>
            <a:off x="1808786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A30B7FA-60F1-B35F-8E71-392C89ABF5D7}"/>
              </a:ext>
            </a:extLst>
          </p:cNvPr>
          <p:cNvSpPr>
            <a:spLocks/>
          </p:cNvSpPr>
          <p:nvPr/>
        </p:nvSpPr>
        <p:spPr>
          <a:xfrm>
            <a:off x="2639424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0D9F374-92BC-71F0-5707-CCEAE56FFF6F}"/>
              </a:ext>
            </a:extLst>
          </p:cNvPr>
          <p:cNvSpPr>
            <a:spLocks/>
          </p:cNvSpPr>
          <p:nvPr/>
        </p:nvSpPr>
        <p:spPr>
          <a:xfrm>
            <a:off x="2639424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5144F3-91D5-6314-30ED-378AEB6D35C7}"/>
              </a:ext>
            </a:extLst>
          </p:cNvPr>
          <p:cNvSpPr>
            <a:spLocks/>
          </p:cNvSpPr>
          <p:nvPr/>
        </p:nvSpPr>
        <p:spPr>
          <a:xfrm>
            <a:off x="3470066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AC89D5-313F-0BAE-19DB-0BEC65F210DD}"/>
              </a:ext>
            </a:extLst>
          </p:cNvPr>
          <p:cNvSpPr>
            <a:spLocks/>
          </p:cNvSpPr>
          <p:nvPr/>
        </p:nvSpPr>
        <p:spPr>
          <a:xfrm>
            <a:off x="3470066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4F0F845-5D05-AD83-CA7E-5AEACA396A3D}"/>
              </a:ext>
            </a:extLst>
          </p:cNvPr>
          <p:cNvSpPr>
            <a:spLocks/>
          </p:cNvSpPr>
          <p:nvPr/>
        </p:nvSpPr>
        <p:spPr>
          <a:xfrm>
            <a:off x="4300703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7584C4-70D4-27A0-0C02-CA592D39D122}"/>
              </a:ext>
            </a:extLst>
          </p:cNvPr>
          <p:cNvSpPr>
            <a:spLocks/>
          </p:cNvSpPr>
          <p:nvPr/>
        </p:nvSpPr>
        <p:spPr>
          <a:xfrm>
            <a:off x="4300703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95F233C-AA1A-6D49-949E-703463D2E4B9}"/>
              </a:ext>
            </a:extLst>
          </p:cNvPr>
          <p:cNvSpPr>
            <a:spLocks/>
          </p:cNvSpPr>
          <p:nvPr/>
        </p:nvSpPr>
        <p:spPr>
          <a:xfrm>
            <a:off x="5131341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948BAA6-8CCA-4507-C97D-FAA7E5C49419}"/>
              </a:ext>
            </a:extLst>
          </p:cNvPr>
          <p:cNvSpPr>
            <a:spLocks/>
          </p:cNvSpPr>
          <p:nvPr/>
        </p:nvSpPr>
        <p:spPr>
          <a:xfrm>
            <a:off x="5131341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E2D7445-0FFE-87A9-1144-DB7B92A493E0}"/>
              </a:ext>
            </a:extLst>
          </p:cNvPr>
          <p:cNvSpPr>
            <a:spLocks/>
          </p:cNvSpPr>
          <p:nvPr/>
        </p:nvSpPr>
        <p:spPr>
          <a:xfrm>
            <a:off x="5961983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77EA163-87F7-7809-F739-CBDC6201A098}"/>
              </a:ext>
            </a:extLst>
          </p:cNvPr>
          <p:cNvSpPr>
            <a:spLocks/>
          </p:cNvSpPr>
          <p:nvPr/>
        </p:nvSpPr>
        <p:spPr>
          <a:xfrm>
            <a:off x="5961983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41E0074-1609-D91F-A12E-2D8A345B0045}"/>
              </a:ext>
            </a:extLst>
          </p:cNvPr>
          <p:cNvSpPr>
            <a:spLocks/>
          </p:cNvSpPr>
          <p:nvPr/>
        </p:nvSpPr>
        <p:spPr>
          <a:xfrm>
            <a:off x="6792622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FE3DD5C-F939-4B01-4C64-A128DD95C0C0}"/>
              </a:ext>
            </a:extLst>
          </p:cNvPr>
          <p:cNvSpPr>
            <a:spLocks/>
          </p:cNvSpPr>
          <p:nvPr/>
        </p:nvSpPr>
        <p:spPr>
          <a:xfrm>
            <a:off x="6792622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3620D66-078D-5031-174E-9DBBAA9FB2B8}"/>
              </a:ext>
            </a:extLst>
          </p:cNvPr>
          <p:cNvSpPr>
            <a:spLocks/>
          </p:cNvSpPr>
          <p:nvPr/>
        </p:nvSpPr>
        <p:spPr>
          <a:xfrm>
            <a:off x="7623258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3F21DFB-06CF-655F-0DAA-A185E4FC99CE}"/>
              </a:ext>
            </a:extLst>
          </p:cNvPr>
          <p:cNvSpPr>
            <a:spLocks/>
          </p:cNvSpPr>
          <p:nvPr/>
        </p:nvSpPr>
        <p:spPr>
          <a:xfrm>
            <a:off x="7623258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594E1C-390D-37CB-34D8-94A57DCBFCBA}"/>
              </a:ext>
            </a:extLst>
          </p:cNvPr>
          <p:cNvSpPr>
            <a:spLocks/>
          </p:cNvSpPr>
          <p:nvPr/>
        </p:nvSpPr>
        <p:spPr>
          <a:xfrm>
            <a:off x="8453900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87762B3-247D-1860-247D-D2E970098525}"/>
              </a:ext>
            </a:extLst>
          </p:cNvPr>
          <p:cNvSpPr>
            <a:spLocks/>
          </p:cNvSpPr>
          <p:nvPr/>
        </p:nvSpPr>
        <p:spPr>
          <a:xfrm>
            <a:off x="8453900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4C245A0-870B-DC47-5353-F451D64B773E}"/>
              </a:ext>
            </a:extLst>
          </p:cNvPr>
          <p:cNvSpPr>
            <a:spLocks/>
          </p:cNvSpPr>
          <p:nvPr/>
        </p:nvSpPr>
        <p:spPr>
          <a:xfrm>
            <a:off x="9284539" y="715392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246ED91-34D9-C3EF-D412-F9147A6BA616}"/>
              </a:ext>
            </a:extLst>
          </p:cNvPr>
          <p:cNvSpPr>
            <a:spLocks/>
          </p:cNvSpPr>
          <p:nvPr/>
        </p:nvSpPr>
        <p:spPr>
          <a:xfrm>
            <a:off x="9284539" y="146510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A504C91-660D-070A-9F42-F433EE32A6FE}"/>
              </a:ext>
            </a:extLst>
          </p:cNvPr>
          <p:cNvSpPr>
            <a:spLocks/>
          </p:cNvSpPr>
          <p:nvPr/>
        </p:nvSpPr>
        <p:spPr>
          <a:xfrm>
            <a:off x="2318855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50B3F94-DCDD-DB97-7777-06BA41418666}"/>
              </a:ext>
            </a:extLst>
          </p:cNvPr>
          <p:cNvSpPr>
            <a:spLocks/>
          </p:cNvSpPr>
          <p:nvPr/>
        </p:nvSpPr>
        <p:spPr>
          <a:xfrm>
            <a:off x="2318855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177FC5C-B4FF-870A-F37F-FA9F050419AE}"/>
              </a:ext>
            </a:extLst>
          </p:cNvPr>
          <p:cNvSpPr>
            <a:spLocks/>
          </p:cNvSpPr>
          <p:nvPr/>
        </p:nvSpPr>
        <p:spPr>
          <a:xfrm>
            <a:off x="3149495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4B40F46-2320-E0FD-EB71-E6A0FA36B4D5}"/>
              </a:ext>
            </a:extLst>
          </p:cNvPr>
          <p:cNvSpPr>
            <a:spLocks/>
          </p:cNvSpPr>
          <p:nvPr/>
        </p:nvSpPr>
        <p:spPr>
          <a:xfrm>
            <a:off x="3149495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29FA469-599F-8573-138C-1D2C583080A4}"/>
              </a:ext>
            </a:extLst>
          </p:cNvPr>
          <p:cNvSpPr>
            <a:spLocks/>
          </p:cNvSpPr>
          <p:nvPr/>
        </p:nvSpPr>
        <p:spPr>
          <a:xfrm>
            <a:off x="3980130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55BD88-9C6C-529C-CD71-528C788C7D8E}"/>
              </a:ext>
            </a:extLst>
          </p:cNvPr>
          <p:cNvSpPr>
            <a:spLocks/>
          </p:cNvSpPr>
          <p:nvPr/>
        </p:nvSpPr>
        <p:spPr>
          <a:xfrm>
            <a:off x="3980130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87EAF2B-A0D3-BA94-649E-0D344A975C4F}"/>
              </a:ext>
            </a:extLst>
          </p:cNvPr>
          <p:cNvSpPr>
            <a:spLocks/>
          </p:cNvSpPr>
          <p:nvPr/>
        </p:nvSpPr>
        <p:spPr>
          <a:xfrm>
            <a:off x="481077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D3DC832-0CEB-4782-6750-C179F50A3139}"/>
              </a:ext>
            </a:extLst>
          </p:cNvPr>
          <p:cNvSpPr>
            <a:spLocks/>
          </p:cNvSpPr>
          <p:nvPr/>
        </p:nvSpPr>
        <p:spPr>
          <a:xfrm>
            <a:off x="481077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93916FD-C0E6-ECC1-9BC0-9782DD4CBF1C}"/>
              </a:ext>
            </a:extLst>
          </p:cNvPr>
          <p:cNvSpPr>
            <a:spLocks/>
          </p:cNvSpPr>
          <p:nvPr/>
        </p:nvSpPr>
        <p:spPr>
          <a:xfrm>
            <a:off x="564141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DA0357E-4DB5-BF4C-570B-4F73A9DC6FFC}"/>
              </a:ext>
            </a:extLst>
          </p:cNvPr>
          <p:cNvSpPr>
            <a:spLocks/>
          </p:cNvSpPr>
          <p:nvPr/>
        </p:nvSpPr>
        <p:spPr>
          <a:xfrm>
            <a:off x="564141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3ABC8A8-2F4F-6680-988F-D5BA70050A72}"/>
              </a:ext>
            </a:extLst>
          </p:cNvPr>
          <p:cNvSpPr>
            <a:spLocks/>
          </p:cNvSpPr>
          <p:nvPr/>
        </p:nvSpPr>
        <p:spPr>
          <a:xfrm>
            <a:off x="6455094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284C749-E469-4C06-82A1-DE76F014075D}"/>
              </a:ext>
            </a:extLst>
          </p:cNvPr>
          <p:cNvSpPr>
            <a:spLocks/>
          </p:cNvSpPr>
          <p:nvPr/>
        </p:nvSpPr>
        <p:spPr>
          <a:xfrm>
            <a:off x="6455094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A0936CF-0483-13FC-3064-20D42CF321C8}"/>
              </a:ext>
            </a:extLst>
          </p:cNvPr>
          <p:cNvSpPr>
            <a:spLocks/>
          </p:cNvSpPr>
          <p:nvPr/>
        </p:nvSpPr>
        <p:spPr>
          <a:xfrm>
            <a:off x="7285732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95FB7B6-353B-926D-3F7A-30B72708F825}"/>
              </a:ext>
            </a:extLst>
          </p:cNvPr>
          <p:cNvSpPr>
            <a:spLocks/>
          </p:cNvSpPr>
          <p:nvPr/>
        </p:nvSpPr>
        <p:spPr>
          <a:xfrm>
            <a:off x="7285732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5E0B2FD-0BE7-155A-3190-FD817B88F16F}"/>
              </a:ext>
            </a:extLst>
          </p:cNvPr>
          <p:cNvSpPr>
            <a:spLocks/>
          </p:cNvSpPr>
          <p:nvPr/>
        </p:nvSpPr>
        <p:spPr>
          <a:xfrm>
            <a:off x="8116369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20AAF6D-2B19-74E0-009A-CC711B7B865E}"/>
              </a:ext>
            </a:extLst>
          </p:cNvPr>
          <p:cNvSpPr>
            <a:spLocks/>
          </p:cNvSpPr>
          <p:nvPr/>
        </p:nvSpPr>
        <p:spPr>
          <a:xfrm>
            <a:off x="8116369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B5B95EE-E5EC-5080-D2D6-0DC9D7C3C06C}"/>
              </a:ext>
            </a:extLst>
          </p:cNvPr>
          <p:cNvSpPr>
            <a:spLocks/>
          </p:cNvSpPr>
          <p:nvPr/>
        </p:nvSpPr>
        <p:spPr>
          <a:xfrm>
            <a:off x="8947008" y="312134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D9B5951-B6FB-3B2B-91DD-CFC692EC4654}"/>
              </a:ext>
            </a:extLst>
          </p:cNvPr>
          <p:cNvSpPr>
            <a:spLocks/>
          </p:cNvSpPr>
          <p:nvPr/>
        </p:nvSpPr>
        <p:spPr>
          <a:xfrm>
            <a:off x="8947008" y="3871056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22125CA-6A00-2977-E840-CE5CF2AE195D}"/>
              </a:ext>
            </a:extLst>
          </p:cNvPr>
          <p:cNvSpPr>
            <a:spLocks/>
          </p:cNvSpPr>
          <p:nvPr/>
        </p:nvSpPr>
        <p:spPr>
          <a:xfrm>
            <a:off x="2131941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4539044-69C1-CCA2-838F-2BC6937DCAEF}"/>
              </a:ext>
            </a:extLst>
          </p:cNvPr>
          <p:cNvSpPr>
            <a:spLocks/>
          </p:cNvSpPr>
          <p:nvPr/>
        </p:nvSpPr>
        <p:spPr>
          <a:xfrm>
            <a:off x="2131941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A6D5F14-298A-9273-489C-64061291CB8E}"/>
              </a:ext>
            </a:extLst>
          </p:cNvPr>
          <p:cNvSpPr>
            <a:spLocks/>
          </p:cNvSpPr>
          <p:nvPr/>
        </p:nvSpPr>
        <p:spPr>
          <a:xfrm>
            <a:off x="2962583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25C7981-9199-E449-D039-0FA1A71B7BF6}"/>
              </a:ext>
            </a:extLst>
          </p:cNvPr>
          <p:cNvSpPr>
            <a:spLocks/>
          </p:cNvSpPr>
          <p:nvPr/>
        </p:nvSpPr>
        <p:spPr>
          <a:xfrm>
            <a:off x="2962583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F75706E-CE35-BE0F-725A-79AC605DBCA1}"/>
              </a:ext>
            </a:extLst>
          </p:cNvPr>
          <p:cNvSpPr>
            <a:spLocks/>
          </p:cNvSpPr>
          <p:nvPr/>
        </p:nvSpPr>
        <p:spPr>
          <a:xfrm>
            <a:off x="3776263" y="5300037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E7F9A1F-CB9F-A8C3-13B1-5B285E1E81C6}"/>
              </a:ext>
            </a:extLst>
          </p:cNvPr>
          <p:cNvSpPr>
            <a:spLocks/>
          </p:cNvSpPr>
          <p:nvPr/>
        </p:nvSpPr>
        <p:spPr>
          <a:xfrm>
            <a:off x="3776263" y="6049753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0D9AB08-9F3A-EB06-DB40-74143203C43E}"/>
              </a:ext>
            </a:extLst>
          </p:cNvPr>
          <p:cNvCxnSpPr>
            <a:cxnSpLocks/>
          </p:cNvCxnSpPr>
          <p:nvPr/>
        </p:nvCxnSpPr>
        <p:spPr>
          <a:xfrm flipV="1">
            <a:off x="1639437" y="1464331"/>
            <a:ext cx="8528669" cy="1374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DBD9549E-B731-4B2E-595B-E9823CE9CEA9}"/>
              </a:ext>
            </a:extLst>
          </p:cNvPr>
          <p:cNvSpPr>
            <a:spLocks/>
          </p:cNvSpPr>
          <p:nvPr/>
        </p:nvSpPr>
        <p:spPr>
          <a:xfrm>
            <a:off x="4754886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7DA5658-A9FA-7314-E963-36A678B9A5E9}"/>
              </a:ext>
            </a:extLst>
          </p:cNvPr>
          <p:cNvSpPr>
            <a:spLocks/>
          </p:cNvSpPr>
          <p:nvPr/>
        </p:nvSpPr>
        <p:spPr>
          <a:xfrm>
            <a:off x="4754886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0E94E84-409F-6937-5386-8C906BCEAE25}"/>
              </a:ext>
            </a:extLst>
          </p:cNvPr>
          <p:cNvSpPr>
            <a:spLocks/>
          </p:cNvSpPr>
          <p:nvPr/>
        </p:nvSpPr>
        <p:spPr>
          <a:xfrm>
            <a:off x="5585528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C905238-B989-5223-8985-8316DD3ADD60}"/>
              </a:ext>
            </a:extLst>
          </p:cNvPr>
          <p:cNvSpPr>
            <a:spLocks/>
          </p:cNvSpPr>
          <p:nvPr/>
        </p:nvSpPr>
        <p:spPr>
          <a:xfrm>
            <a:off x="5585528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2F2E437-73AF-C93A-0BCE-485C821117A0}"/>
              </a:ext>
            </a:extLst>
          </p:cNvPr>
          <p:cNvSpPr>
            <a:spLocks/>
          </p:cNvSpPr>
          <p:nvPr/>
        </p:nvSpPr>
        <p:spPr>
          <a:xfrm>
            <a:off x="6416166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CC6A0E0-8FA4-3819-ACA3-E888905F3A12}"/>
              </a:ext>
            </a:extLst>
          </p:cNvPr>
          <p:cNvSpPr>
            <a:spLocks/>
          </p:cNvSpPr>
          <p:nvPr/>
        </p:nvSpPr>
        <p:spPr>
          <a:xfrm>
            <a:off x="6416166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E0EE657-8A68-E4CA-57B0-6AF6ECEBD003}"/>
              </a:ext>
            </a:extLst>
          </p:cNvPr>
          <p:cNvSpPr>
            <a:spLocks/>
          </p:cNvSpPr>
          <p:nvPr/>
        </p:nvSpPr>
        <p:spPr>
          <a:xfrm>
            <a:off x="7246803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41BADF7-1836-1FCC-84D5-BCB04599D2F7}"/>
              </a:ext>
            </a:extLst>
          </p:cNvPr>
          <p:cNvSpPr>
            <a:spLocks/>
          </p:cNvSpPr>
          <p:nvPr/>
        </p:nvSpPr>
        <p:spPr>
          <a:xfrm>
            <a:off x="7246803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34738DC-4117-EBF4-705C-A100F9EC65E8}"/>
              </a:ext>
            </a:extLst>
          </p:cNvPr>
          <p:cNvSpPr>
            <a:spLocks/>
          </p:cNvSpPr>
          <p:nvPr/>
        </p:nvSpPr>
        <p:spPr>
          <a:xfrm>
            <a:off x="8077445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930401A-1F83-222C-A95D-51E1D1C5101A}"/>
              </a:ext>
            </a:extLst>
          </p:cNvPr>
          <p:cNvSpPr>
            <a:spLocks/>
          </p:cNvSpPr>
          <p:nvPr/>
        </p:nvSpPr>
        <p:spPr>
          <a:xfrm>
            <a:off x="8077445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64341D48-C8D4-9954-3672-7F5569C62AC8}"/>
              </a:ext>
            </a:extLst>
          </p:cNvPr>
          <p:cNvSpPr>
            <a:spLocks/>
          </p:cNvSpPr>
          <p:nvPr/>
        </p:nvSpPr>
        <p:spPr>
          <a:xfrm>
            <a:off x="8908083" y="5290275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9DE16B1-9E09-C8E0-0376-EA0CDD907323}"/>
              </a:ext>
            </a:extLst>
          </p:cNvPr>
          <p:cNvSpPr>
            <a:spLocks/>
          </p:cNvSpPr>
          <p:nvPr/>
        </p:nvSpPr>
        <p:spPr>
          <a:xfrm>
            <a:off x="8908083" y="6039990"/>
            <a:ext cx="772430" cy="77243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60ECD3B-C88C-577B-9DE7-C83097538AF8}"/>
              </a:ext>
            </a:extLst>
          </p:cNvPr>
          <p:cNvCxnSpPr>
            <a:cxnSpLocks/>
          </p:cNvCxnSpPr>
          <p:nvPr/>
        </p:nvCxnSpPr>
        <p:spPr>
          <a:xfrm flipV="1">
            <a:off x="2134226" y="6038580"/>
            <a:ext cx="7604496" cy="2412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14:cNvPr>
              <p14:cNvContentPartPr/>
              <p14:nvPr/>
            </p14:nvContentPartPr>
            <p14:xfrm>
              <a:off x="1809936" y="691726"/>
              <a:ext cx="817600" cy="75841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786ACB-F0F8-BBB7-C600-D1E86C50B86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81482" y="663249"/>
                <a:ext cx="874508" cy="815368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0DBEF485-A932-3A03-6123-CC293C187E91}"/>
              </a:ext>
            </a:extLst>
          </p:cNvPr>
          <p:cNvGrpSpPr/>
          <p:nvPr/>
        </p:nvGrpSpPr>
        <p:grpSpPr>
          <a:xfrm>
            <a:off x="2730652" y="121847"/>
            <a:ext cx="647368" cy="1328295"/>
            <a:chOff x="1282430" y="172872"/>
            <a:chExt cx="381960" cy="783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14:cNvPr>
                <p14:cNvContentPartPr/>
                <p14:nvPr/>
              </p14:nvContentPartPr>
              <p14:xfrm>
                <a:off x="1282430" y="172872"/>
                <a:ext cx="7200" cy="773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A46BE80-C229-EDB5-CDDB-67459802F4F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65194" y="156091"/>
                  <a:ext cx="41673" cy="8072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14:cNvPr>
                <p14:cNvContentPartPr/>
                <p14:nvPr/>
              </p14:nvContentPartPr>
              <p14:xfrm>
                <a:off x="1298270" y="537912"/>
                <a:ext cx="366120" cy="418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B57C11B1-A9D6-C348-2377-8D55AF57758D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281483" y="521122"/>
                  <a:ext cx="399693" cy="45225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14:cNvPr>
              <p14:cNvContentPartPr/>
              <p14:nvPr/>
            </p14:nvContentPartPr>
            <p14:xfrm>
              <a:off x="3519574" y="741759"/>
              <a:ext cx="649809" cy="6949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6C831C4-4B9D-8FB4-21F1-2F0792D5438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491118" y="713312"/>
                <a:ext cx="706721" cy="751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14:cNvPr>
              <p14:cNvContentPartPr/>
              <p14:nvPr/>
            </p14:nvContentPartPr>
            <p14:xfrm>
              <a:off x="4324971" y="70595"/>
              <a:ext cx="803567" cy="1378937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8DB95FD9-BD37-08D5-FDA0-BD11BA328DA7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296517" y="42152"/>
                <a:ext cx="860476" cy="14358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14:cNvPr>
              <p14:cNvContentPartPr/>
              <p14:nvPr/>
            </p14:nvContentPartPr>
            <p14:xfrm>
              <a:off x="5159656" y="742979"/>
              <a:ext cx="652860" cy="706553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02709346-E4DA-32AF-4807-F3649824BBE9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131208" y="714559"/>
                <a:ext cx="709756" cy="7633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14:cNvPr>
              <p14:cNvContentPartPr/>
              <p14:nvPr/>
            </p14:nvContentPartPr>
            <p14:xfrm>
              <a:off x="6800804" y="713082"/>
              <a:ext cx="764517" cy="151561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7E5A189F-5E40-6285-E690-1AB7B800CEC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772355" y="684635"/>
                <a:ext cx="821415" cy="1572504"/>
              </a:xfrm>
              <a:prstGeom prst="rect">
                <a:avLst/>
              </a:prstGeom>
            </p:spPr>
          </p:pic>
        </mc:Fallback>
      </mc:AlternateContent>
      <p:grpSp>
        <p:nvGrpSpPr>
          <p:cNvPr id="176" name="Group 175">
            <a:extLst>
              <a:ext uri="{FF2B5EF4-FFF2-40B4-BE49-F238E27FC236}">
                <a16:creationId xmlns:a16="http://schemas.microsoft.com/office/drawing/2014/main" id="{CB73D402-7276-B4DD-1EFB-B2BD5C3905BA}"/>
              </a:ext>
            </a:extLst>
          </p:cNvPr>
          <p:cNvGrpSpPr/>
          <p:nvPr/>
        </p:nvGrpSpPr>
        <p:grpSpPr>
          <a:xfrm>
            <a:off x="7648302" y="35816"/>
            <a:ext cx="722417" cy="1397852"/>
            <a:chOff x="4183940" y="122112"/>
            <a:chExt cx="426240" cy="82476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14:cNvPr>
                <p14:cNvContentPartPr/>
                <p14:nvPr/>
              </p14:nvContentPartPr>
              <p14:xfrm>
                <a:off x="4183940" y="122112"/>
                <a:ext cx="18360" cy="8247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98C9297-F787-8C50-7349-5187C46BE91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167074" y="105328"/>
                  <a:ext cx="52091" cy="8583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14:cNvPr>
                <p14:cNvContentPartPr/>
                <p14:nvPr/>
              </p14:nvContentPartPr>
              <p14:xfrm>
                <a:off x="4216340" y="538992"/>
                <a:ext cx="393840" cy="399600"/>
              </p14:xfrm>
            </p:contentPart>
          </mc:Choice>
          <mc:Fallback xmlns="">
            <p:pic>
              <p:nvPicPr>
                <p:cNvPr id="545" name="Ink 544">
                  <a:extLst>
                    <a:ext uri="{FF2B5EF4-FFF2-40B4-BE49-F238E27FC236}">
                      <a16:creationId xmlns:a16="http://schemas.microsoft.com/office/drawing/2014/main" id="{28D61828-90BB-3325-1855-24178B91E858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199549" y="522209"/>
                  <a:ext cx="427422" cy="43316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14:cNvPr>
              <p14:cNvContentPartPr/>
              <p14:nvPr/>
            </p14:nvContentPartPr>
            <p14:xfrm>
              <a:off x="2173292" y="5285524"/>
              <a:ext cx="661402" cy="735840"/>
            </p14:xfrm>
          </p:contentPart>
        </mc:Choice>
        <mc:Fallback xmlns=""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C6D9D201-5C76-4B9D-DC0C-70E8856E9B75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144848" y="5257070"/>
                <a:ext cx="718289" cy="792748"/>
              </a:xfrm>
              <a:prstGeom prst="rect">
                <a:avLst/>
              </a:prstGeom>
            </p:spPr>
          </p:pic>
        </mc:Fallback>
      </mc:AlternateContent>
      <p:grpSp>
        <p:nvGrpSpPr>
          <p:cNvPr id="168" name="Group 167">
            <a:extLst>
              <a:ext uri="{FF2B5EF4-FFF2-40B4-BE49-F238E27FC236}">
                <a16:creationId xmlns:a16="http://schemas.microsoft.com/office/drawing/2014/main" id="{9E299FA3-FCF9-41E4-DB17-81C396246AA7}"/>
              </a:ext>
            </a:extLst>
          </p:cNvPr>
          <p:cNvGrpSpPr/>
          <p:nvPr/>
        </p:nvGrpSpPr>
        <p:grpSpPr>
          <a:xfrm>
            <a:off x="2976859" y="4918824"/>
            <a:ext cx="451510" cy="1115353"/>
            <a:chOff x="10538798" y="298152"/>
            <a:chExt cx="266400" cy="6580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14:cNvPr>
                <p14:cNvContentPartPr/>
                <p14:nvPr/>
              </p14:nvContentPartPr>
              <p14:xfrm>
                <a:off x="10538798" y="298152"/>
                <a:ext cx="266400" cy="65808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ADD752EE-52D6-C19B-86DB-53E02BA9D347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0522002" y="281371"/>
                  <a:ext cx="299992" cy="6916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14:cNvPr>
                <p14:cNvContentPartPr/>
                <p14:nvPr/>
              </p14:nvContentPartPr>
              <p14:xfrm>
                <a:off x="10588478" y="528912"/>
                <a:ext cx="165600" cy="7776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FB1186D6-1CE6-2A03-701A-4469AAC682C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0571727" y="512036"/>
                  <a:ext cx="199102" cy="11151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14:cNvPr>
              <p14:cNvContentPartPr/>
              <p14:nvPr/>
            </p14:nvContentPartPr>
            <p14:xfrm>
              <a:off x="4787002" y="5349751"/>
              <a:ext cx="708993" cy="683977"/>
            </p14:xfrm>
          </p:contentPart>
        </mc:Choice>
        <mc:Fallback xmlns="">
          <p:pic>
            <p:nvPicPr>
              <p:cNvPr id="177" name="Ink 176">
                <a:extLst>
                  <a:ext uri="{FF2B5EF4-FFF2-40B4-BE49-F238E27FC236}">
                    <a16:creationId xmlns:a16="http://schemas.microsoft.com/office/drawing/2014/main" id="{49FF96D1-C447-C906-D2F4-97B55F695C45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4758556" y="5321297"/>
                <a:ext cx="765885" cy="7408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14:cNvPr>
              <p14:cNvContentPartPr/>
              <p14:nvPr/>
            </p14:nvContentPartPr>
            <p14:xfrm>
              <a:off x="5635719" y="5335107"/>
              <a:ext cx="1563812" cy="716315"/>
            </p14:xfrm>
          </p:contentPart>
        </mc:Choice>
        <mc:Fallback xmlns="">
          <p:pic>
            <p:nvPicPr>
              <p:cNvPr id="179" name="Ink 178">
                <a:extLst>
                  <a:ext uri="{FF2B5EF4-FFF2-40B4-BE49-F238E27FC236}">
                    <a16:creationId xmlns:a16="http://schemas.microsoft.com/office/drawing/2014/main" id="{36ACB375-675E-0016-AD47-52BF1C08581E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5607273" y="5306656"/>
                <a:ext cx="1620704" cy="7732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14:cNvPr>
              <p14:cNvContentPartPr/>
              <p14:nvPr/>
            </p14:nvContentPartPr>
            <p14:xfrm>
              <a:off x="8100112" y="5392461"/>
              <a:ext cx="735840" cy="1371615"/>
            </p14:xfrm>
          </p:contentPart>
        </mc:Choice>
        <mc:Fallback xmlns="">
          <p:pic>
            <p:nvPicPr>
              <p:cNvPr id="184" name="Ink 183">
                <a:extLst>
                  <a:ext uri="{FF2B5EF4-FFF2-40B4-BE49-F238E27FC236}">
                    <a16:creationId xmlns:a16="http://schemas.microsoft.com/office/drawing/2014/main" id="{0E9AB795-775A-31C1-ECC1-8F87CF1C81F5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8071658" y="5364013"/>
                <a:ext cx="792748" cy="1428511"/>
              </a:xfrm>
              <a:prstGeom prst="rect">
                <a:avLst/>
              </a:prstGeom>
            </p:spPr>
          </p:pic>
        </mc:Fallback>
      </mc:AlternateContent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FA6712C-B181-624B-5C48-EF880B97AAB8}"/>
              </a:ext>
            </a:extLst>
          </p:cNvPr>
          <p:cNvGrpSpPr/>
          <p:nvPr/>
        </p:nvGrpSpPr>
        <p:grpSpPr>
          <a:xfrm>
            <a:off x="9024256" y="5392461"/>
            <a:ext cx="599777" cy="618081"/>
            <a:chOff x="3244800" y="1559900"/>
            <a:chExt cx="353880" cy="3646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14:cNvPr>
                <p14:cNvContentPartPr/>
                <p14:nvPr/>
              </p14:nvContentPartPr>
              <p14:xfrm>
                <a:off x="3244800" y="1559900"/>
                <a:ext cx="336240" cy="364680"/>
              </p14:xfrm>
            </p:contentPart>
          </mc:Choice>
          <mc:Fallback xmlns="">
            <p:pic>
              <p:nvPicPr>
                <p:cNvPr id="187" name="Ink 186">
                  <a:extLst>
                    <a:ext uri="{FF2B5EF4-FFF2-40B4-BE49-F238E27FC236}">
                      <a16:creationId xmlns:a16="http://schemas.microsoft.com/office/drawing/2014/main" id="{5225E17C-30C0-369D-BDF7-F026D93789E3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228009" y="1543111"/>
                  <a:ext cx="369821" cy="39825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14:cNvPr>
                <p14:cNvContentPartPr/>
                <p14:nvPr/>
              </p14:nvContentPartPr>
              <p14:xfrm>
                <a:off x="3566280" y="1883900"/>
                <a:ext cx="32400" cy="8640"/>
              </p14:xfrm>
            </p:contentPart>
          </mc:Choice>
          <mc:Fallback xmlns="">
            <p:pic>
              <p:nvPicPr>
                <p:cNvPr id="190" name="Ink 189">
                  <a:extLst>
                    <a:ext uri="{FF2B5EF4-FFF2-40B4-BE49-F238E27FC236}">
                      <a16:creationId xmlns:a16="http://schemas.microsoft.com/office/drawing/2014/main" id="{7D97AE01-75A9-2836-1B41-718B3EF30C65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549441" y="1866836"/>
                  <a:ext cx="66079" cy="4276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94D1EB8E-0C50-2261-822C-D3DB28664209}"/>
              </a:ext>
            </a:extLst>
          </p:cNvPr>
          <p:cNvGrpSpPr/>
          <p:nvPr/>
        </p:nvGrpSpPr>
        <p:grpSpPr>
          <a:xfrm>
            <a:off x="6003226" y="716100"/>
            <a:ext cx="664452" cy="1255077"/>
            <a:chOff x="3213313" y="523493"/>
            <a:chExt cx="392040" cy="7405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14:cNvPr>
                <p14:cNvContentPartPr/>
                <p14:nvPr/>
              </p14:nvContentPartPr>
              <p14:xfrm>
                <a:off x="3213313" y="523493"/>
                <a:ext cx="392040" cy="740520"/>
              </p14:xfrm>
            </p:contentPart>
          </mc:Choice>
          <mc:Fallback xmlns="">
            <p:pic>
              <p:nvPicPr>
                <p:cNvPr id="320" name="Ink 319">
                  <a:extLst>
                    <a:ext uri="{FF2B5EF4-FFF2-40B4-BE49-F238E27FC236}">
                      <a16:creationId xmlns:a16="http://schemas.microsoft.com/office/drawing/2014/main" id="{825AE594-E64B-D768-483C-9E16E24EA328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196526" y="506716"/>
                  <a:ext cx="425613" cy="7740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14:cNvPr>
                <p14:cNvContentPartPr/>
                <p14:nvPr/>
              </p14:nvContentPartPr>
              <p14:xfrm>
                <a:off x="3239953" y="941093"/>
                <a:ext cx="249840" cy="24840"/>
              </p14:xfrm>
            </p:contentPart>
          </mc:Choice>
          <mc:Fallback xmlns="">
            <p:pic>
              <p:nvPicPr>
                <p:cNvPr id="321" name="Ink 320">
                  <a:extLst>
                    <a:ext uri="{FF2B5EF4-FFF2-40B4-BE49-F238E27FC236}">
                      <a16:creationId xmlns:a16="http://schemas.microsoft.com/office/drawing/2014/main" id="{13652734-57A9-BD91-A066-487CF68262AB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3223184" y="924176"/>
                  <a:ext cx="283378" cy="5867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E847BF6F-8B7B-B399-2B02-3FF457511841}"/>
              </a:ext>
            </a:extLst>
          </p:cNvPr>
          <p:cNvGrpSpPr/>
          <p:nvPr/>
        </p:nvGrpSpPr>
        <p:grpSpPr>
          <a:xfrm>
            <a:off x="8804834" y="499611"/>
            <a:ext cx="212332" cy="946951"/>
            <a:chOff x="4866317" y="395760"/>
            <a:chExt cx="125280" cy="5587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14:cNvPr>
                <p14:cNvContentPartPr/>
                <p14:nvPr/>
              </p14:nvContentPartPr>
              <p14:xfrm>
                <a:off x="4866317" y="531120"/>
                <a:ext cx="125280" cy="423360"/>
              </p14:xfrm>
            </p:contentPart>
          </mc:Choice>
          <mc:Fallback xmlns="">
            <p:pic>
              <p:nvPicPr>
                <p:cNvPr id="323" name="Ink 322">
                  <a:extLst>
                    <a:ext uri="{FF2B5EF4-FFF2-40B4-BE49-F238E27FC236}">
                      <a16:creationId xmlns:a16="http://schemas.microsoft.com/office/drawing/2014/main" id="{11706FCF-E983-6674-2B1D-9028389742B5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849514" y="514330"/>
                  <a:ext cx="158887" cy="4569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14:cNvPr>
                <p14:cNvContentPartPr/>
                <p14:nvPr/>
              </p14:nvContentPartPr>
              <p14:xfrm>
                <a:off x="4884677" y="395760"/>
                <a:ext cx="20160" cy="19800"/>
              </p14:xfrm>
            </p:contentPart>
          </mc:Choice>
          <mc:Fallback xmlns="">
            <p:pic>
              <p:nvPicPr>
                <p:cNvPr id="324" name="Ink 323">
                  <a:extLst>
                    <a:ext uri="{FF2B5EF4-FFF2-40B4-BE49-F238E27FC236}">
                      <a16:creationId xmlns:a16="http://schemas.microsoft.com/office/drawing/2014/main" id="{207FA38A-A280-4C01-6254-23850A376EC9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867734" y="378941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2839EF81-7870-2AFB-4FA5-A95DE0FFD539}"/>
              </a:ext>
            </a:extLst>
          </p:cNvPr>
          <p:cNvGrpSpPr/>
          <p:nvPr/>
        </p:nvGrpSpPr>
        <p:grpSpPr>
          <a:xfrm>
            <a:off x="9333224" y="498128"/>
            <a:ext cx="717535" cy="1734917"/>
            <a:chOff x="5178077" y="394885"/>
            <a:chExt cx="423360" cy="1023635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14:cNvPr>
                <p14:cNvContentPartPr/>
                <p14:nvPr/>
              </p14:nvContentPartPr>
              <p14:xfrm>
                <a:off x="5178077" y="528960"/>
                <a:ext cx="423360" cy="889560"/>
              </p14:xfrm>
            </p:contentPart>
          </mc:Choice>
          <mc:Fallback xmlns="">
            <p:pic>
              <p:nvPicPr>
                <p:cNvPr id="327" name="Ink 326">
                  <a:extLst>
                    <a:ext uri="{FF2B5EF4-FFF2-40B4-BE49-F238E27FC236}">
                      <a16:creationId xmlns:a16="http://schemas.microsoft.com/office/drawing/2014/main" id="{E28B35B3-7CE4-8D7F-2F09-F1F1C07EE1B2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5161287" y="512176"/>
                  <a:ext cx="456940" cy="9231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14:cNvPr>
                <p14:cNvContentPartPr/>
                <p14:nvPr/>
              </p14:nvContentPartPr>
              <p14:xfrm>
                <a:off x="5379677" y="394885"/>
                <a:ext cx="20160" cy="19800"/>
              </p14:xfrm>
            </p:contentPart>
          </mc:Choice>
          <mc:Fallback xmlns="">
            <p:pic>
              <p:nvPicPr>
                <p:cNvPr id="335" name="Ink 334">
                  <a:extLst>
                    <a:ext uri="{FF2B5EF4-FFF2-40B4-BE49-F238E27FC236}">
                      <a16:creationId xmlns:a16="http://schemas.microsoft.com/office/drawing/2014/main" id="{59825246-D433-417F-202C-BE4695DD42DF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362734" y="378066"/>
                  <a:ext cx="54046" cy="5343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14:cNvPr>
              <p14:cNvContentPartPr/>
              <p14:nvPr/>
            </p14:nvContentPartPr>
            <p14:xfrm>
              <a:off x="3824441" y="5310701"/>
              <a:ext cx="788313" cy="723027"/>
            </p14:xfrm>
          </p:contentPart>
        </mc:Choice>
        <mc:Fallback xmlns="">
          <p:pic>
            <p:nvPicPr>
              <p:cNvPr id="345" name="Ink 344">
                <a:extLst>
                  <a:ext uri="{FF2B5EF4-FFF2-40B4-BE49-F238E27FC236}">
                    <a16:creationId xmlns:a16="http://schemas.microsoft.com/office/drawing/2014/main" id="{9EA6BB0F-C4D2-D84C-7497-69A01338EB3B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3795991" y="5282269"/>
                <a:ext cx="845213" cy="779890"/>
              </a:xfrm>
              <a:prstGeom prst="rect">
                <a:avLst/>
              </a:prstGeom>
            </p:spPr>
          </p:pic>
        </mc:Fallback>
      </mc:AlternateContent>
      <p:grpSp>
        <p:nvGrpSpPr>
          <p:cNvPr id="349" name="Group 348">
            <a:extLst>
              <a:ext uri="{FF2B5EF4-FFF2-40B4-BE49-F238E27FC236}">
                <a16:creationId xmlns:a16="http://schemas.microsoft.com/office/drawing/2014/main" id="{CEF54881-933B-9281-9FA7-3FBB8E9F9624}"/>
              </a:ext>
            </a:extLst>
          </p:cNvPr>
          <p:cNvGrpSpPr/>
          <p:nvPr/>
        </p:nvGrpSpPr>
        <p:grpSpPr>
          <a:xfrm>
            <a:off x="7346381" y="5423540"/>
            <a:ext cx="549744" cy="557066"/>
            <a:chOff x="2254821" y="1578237"/>
            <a:chExt cx="324360" cy="3286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14:cNvPr>
                <p14:cNvContentPartPr/>
                <p14:nvPr/>
              </p14:nvContentPartPr>
              <p14:xfrm>
                <a:off x="2254821" y="1578237"/>
                <a:ext cx="303840" cy="328680"/>
              </p14:xfrm>
            </p:contentPart>
          </mc:Choice>
          <mc:Fallback xmlns="">
            <p:pic>
              <p:nvPicPr>
                <p:cNvPr id="347" name="Ink 346">
                  <a:extLst>
                    <a:ext uri="{FF2B5EF4-FFF2-40B4-BE49-F238E27FC236}">
                      <a16:creationId xmlns:a16="http://schemas.microsoft.com/office/drawing/2014/main" id="{4F25C095-F4D0-C9C4-4CC8-F367372CDB37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238035" y="1561452"/>
                  <a:ext cx="337411" cy="3622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14:cNvPr>
                <p14:cNvContentPartPr/>
                <p14:nvPr/>
              </p14:nvContentPartPr>
              <p14:xfrm>
                <a:off x="2281461" y="1586157"/>
                <a:ext cx="297720" cy="317880"/>
              </p14:xfrm>
            </p:contentPart>
          </mc:Choice>
          <mc:Fallback xmlns="">
            <p:pic>
              <p:nvPicPr>
                <p:cNvPr id="348" name="Ink 347">
                  <a:extLst>
                    <a:ext uri="{FF2B5EF4-FFF2-40B4-BE49-F238E27FC236}">
                      <a16:creationId xmlns:a16="http://schemas.microsoft.com/office/drawing/2014/main" id="{26C6AEEB-7E79-5912-3509-B3090DEA5F79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264673" y="1569348"/>
                  <a:ext cx="331296" cy="351498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A7283F-A08B-B4B7-716F-C10AFDD5D3D3}"/>
              </a:ext>
            </a:extLst>
          </p:cNvPr>
          <p:cNvCxnSpPr>
            <a:cxnSpLocks/>
          </p:cNvCxnSpPr>
          <p:nvPr/>
        </p:nvCxnSpPr>
        <p:spPr>
          <a:xfrm>
            <a:off x="2318855" y="3893770"/>
            <a:ext cx="7400583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14:cNvPr>
              <p14:cNvContentPartPr/>
              <p14:nvPr/>
            </p14:nvContentPartPr>
            <p14:xfrm>
              <a:off x="3161397" y="2388071"/>
              <a:ext cx="267245" cy="1480832"/>
            </p14:xfrm>
          </p:contentPart>
        </mc:Choice>
        <mc:Fallback xmlns="">
          <p:pic>
            <p:nvPicPr>
              <p:cNvPr id="563" name="Ink 562">
                <a:extLst>
                  <a:ext uri="{FF2B5EF4-FFF2-40B4-BE49-F238E27FC236}">
                    <a16:creationId xmlns:a16="http://schemas.microsoft.com/office/drawing/2014/main" id="{A79AEE3D-E0D2-B199-2889-86DAB0BE18D4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3132944" y="2359635"/>
                <a:ext cx="324152" cy="15377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9">
            <p14:nvContentPartPr>
              <p14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14:cNvPr>
              <p14:cNvContentPartPr/>
              <p14:nvPr/>
            </p14:nvContentPartPr>
            <p14:xfrm>
              <a:off x="4023176" y="3055575"/>
              <a:ext cx="1548559" cy="812719"/>
            </p14:xfrm>
          </p:contentPart>
        </mc:Choice>
        <mc:Fallback xmlns="">
          <p:pic>
            <p:nvPicPr>
              <p:cNvPr id="565" name="Ink 564">
                <a:extLst>
                  <a:ext uri="{FF2B5EF4-FFF2-40B4-BE49-F238E27FC236}">
                    <a16:creationId xmlns:a16="http://schemas.microsoft.com/office/drawing/2014/main" id="{B0CD1BD8-82D8-4A03-B1F0-F4202E30DE9F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3994732" y="3027103"/>
                <a:ext cx="1605446" cy="869663"/>
              </a:xfrm>
              <a:prstGeom prst="rect">
                <a:avLst/>
              </a:prstGeom>
            </p:spPr>
          </p:pic>
        </mc:Fallback>
      </mc:AlternateContent>
      <p:grpSp>
        <p:nvGrpSpPr>
          <p:cNvPr id="338" name="Group 337">
            <a:extLst>
              <a:ext uri="{FF2B5EF4-FFF2-40B4-BE49-F238E27FC236}">
                <a16:creationId xmlns:a16="http://schemas.microsoft.com/office/drawing/2014/main" id="{749751FB-0A84-528C-11AC-8EEB65AA0350}"/>
              </a:ext>
            </a:extLst>
          </p:cNvPr>
          <p:cNvGrpSpPr/>
          <p:nvPr/>
        </p:nvGrpSpPr>
        <p:grpSpPr>
          <a:xfrm>
            <a:off x="5688884" y="3081201"/>
            <a:ext cx="718146" cy="773669"/>
            <a:chOff x="7627830" y="499392"/>
            <a:chExt cx="423720" cy="456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14:cNvPr>
                <p14:cNvContentPartPr/>
                <p14:nvPr/>
              </p14:nvContentPartPr>
              <p14:xfrm>
                <a:off x="7627830" y="499392"/>
                <a:ext cx="9000" cy="456480"/>
              </p14:xfrm>
            </p:contentPart>
          </mc:Choice>
          <mc:Fallback xmlns="">
            <p:pic>
              <p:nvPicPr>
                <p:cNvPr id="567" name="Ink 566">
                  <a:extLst>
                    <a:ext uri="{FF2B5EF4-FFF2-40B4-BE49-F238E27FC236}">
                      <a16:creationId xmlns:a16="http://schemas.microsoft.com/office/drawing/2014/main" id="{863A058C-D5F5-80AD-61DB-AF4D2082ECB0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7610901" y="482596"/>
                  <a:ext cx="42857" cy="4900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14:cNvPr>
                <p14:cNvContentPartPr/>
                <p14:nvPr/>
              </p14:nvContentPartPr>
              <p14:xfrm>
                <a:off x="7643670" y="531432"/>
                <a:ext cx="407880" cy="417240"/>
              </p14:xfrm>
            </p:contentPart>
          </mc:Choice>
          <mc:Fallback xmlns="">
            <p:pic>
              <p:nvPicPr>
                <p:cNvPr id="568" name="Ink 567">
                  <a:extLst>
                    <a:ext uri="{FF2B5EF4-FFF2-40B4-BE49-F238E27FC236}">
                      <a16:creationId xmlns:a16="http://schemas.microsoft.com/office/drawing/2014/main" id="{6BB4B205-5D20-4BC1-9F28-C033F9FFEF52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626896" y="514649"/>
                  <a:ext cx="441428" cy="45080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14:cNvPr>
              <p14:cNvContentPartPr/>
              <p14:nvPr/>
            </p14:nvContentPartPr>
            <p14:xfrm>
              <a:off x="6496196" y="3135504"/>
              <a:ext cx="711434" cy="721196"/>
            </p14:xfrm>
          </p:contentPart>
        </mc:Choice>
        <mc:Fallback xmlns="">
          <p:pic>
            <p:nvPicPr>
              <p:cNvPr id="570" name="Ink 569">
                <a:extLst>
                  <a:ext uri="{FF2B5EF4-FFF2-40B4-BE49-F238E27FC236}">
                    <a16:creationId xmlns:a16="http://schemas.microsoft.com/office/drawing/2014/main" id="{B627A625-4A3F-3D46-463E-6CBB2435E69E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6467753" y="3107059"/>
                <a:ext cx="768320" cy="778085"/>
              </a:xfrm>
              <a:prstGeom prst="rect">
                <a:avLst/>
              </a:prstGeom>
            </p:spPr>
          </p:pic>
        </mc:Fallback>
      </mc:AlternateContent>
      <p:grpSp>
        <p:nvGrpSpPr>
          <p:cNvPr id="339" name="Group 338">
            <a:extLst>
              <a:ext uri="{FF2B5EF4-FFF2-40B4-BE49-F238E27FC236}">
                <a16:creationId xmlns:a16="http://schemas.microsoft.com/office/drawing/2014/main" id="{424C50C6-5A06-8E31-0FDB-FE2B167D81FE}"/>
              </a:ext>
            </a:extLst>
          </p:cNvPr>
          <p:cNvGrpSpPr/>
          <p:nvPr/>
        </p:nvGrpSpPr>
        <p:grpSpPr>
          <a:xfrm>
            <a:off x="7300373" y="3122081"/>
            <a:ext cx="737060" cy="1246535"/>
            <a:chOff x="8578640" y="523512"/>
            <a:chExt cx="434880" cy="73548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14:cNvPr>
                <p14:cNvContentPartPr/>
                <p14:nvPr/>
              </p14:nvContentPartPr>
              <p14:xfrm>
                <a:off x="8578640" y="523512"/>
                <a:ext cx="45000" cy="735480"/>
              </p14:xfrm>
            </p:contentPart>
          </mc:Choice>
          <mc:Fallback xmlns="">
            <p:pic>
              <p:nvPicPr>
                <p:cNvPr id="571" name="Ink 570">
                  <a:extLst>
                    <a:ext uri="{FF2B5EF4-FFF2-40B4-BE49-F238E27FC236}">
                      <a16:creationId xmlns:a16="http://schemas.microsoft.com/office/drawing/2014/main" id="{15E63F36-53A7-FA98-A096-73453B9148D6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561792" y="506729"/>
                  <a:ext cx="78697" cy="7690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14:cNvPr>
                <p14:cNvContentPartPr/>
                <p14:nvPr/>
              </p14:nvContentPartPr>
              <p14:xfrm>
                <a:off x="8612120" y="538992"/>
                <a:ext cx="401400" cy="426600"/>
              </p14:xfrm>
            </p:contentPart>
          </mc:Choice>
          <mc:Fallback xmlns="">
            <p:pic>
              <p:nvPicPr>
                <p:cNvPr id="574" name="Ink 573">
                  <a:extLst>
                    <a:ext uri="{FF2B5EF4-FFF2-40B4-BE49-F238E27FC236}">
                      <a16:creationId xmlns:a16="http://schemas.microsoft.com/office/drawing/2014/main" id="{CF1E2F64-D6F8-8529-B78A-923A9E31B91E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595333" y="522208"/>
                  <a:ext cx="434974" cy="46016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43A7AAFA-F365-F32C-E10F-3FC85EEA6152}"/>
              </a:ext>
            </a:extLst>
          </p:cNvPr>
          <p:cNvGrpSpPr/>
          <p:nvPr/>
        </p:nvGrpSpPr>
        <p:grpSpPr>
          <a:xfrm>
            <a:off x="8153361" y="3095234"/>
            <a:ext cx="835904" cy="1536966"/>
            <a:chOff x="9081920" y="507672"/>
            <a:chExt cx="493200" cy="90684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14:cNvPr>
                <p14:cNvContentPartPr/>
                <p14:nvPr/>
              </p14:nvContentPartPr>
              <p14:xfrm>
                <a:off x="9081920" y="507672"/>
                <a:ext cx="408600" cy="441360"/>
              </p14:xfrm>
            </p:contentPart>
          </mc:Choice>
          <mc:Fallback xmlns="">
            <p:pic>
              <p:nvPicPr>
                <p:cNvPr id="575" name="Ink 574">
                  <a:extLst>
                    <a:ext uri="{FF2B5EF4-FFF2-40B4-BE49-F238E27FC236}">
                      <a16:creationId xmlns:a16="http://schemas.microsoft.com/office/drawing/2014/main" id="{555123BE-51B9-E03D-4278-7D4269E69016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9065151" y="490885"/>
                  <a:ext cx="442137" cy="4749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14:cNvPr>
                <p14:cNvContentPartPr/>
                <p14:nvPr/>
              </p14:nvContentPartPr>
              <p14:xfrm>
                <a:off x="9473240" y="631512"/>
                <a:ext cx="101880" cy="7830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4F369C2-82F9-8EB3-18E6-5C3E196BBEE0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9456437" y="614730"/>
                  <a:ext cx="135486" cy="81656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06EE8AC4-7BD3-064B-57CA-2302175AC3DA}"/>
              </a:ext>
            </a:extLst>
          </p:cNvPr>
          <p:cNvGrpSpPr/>
          <p:nvPr/>
        </p:nvGrpSpPr>
        <p:grpSpPr>
          <a:xfrm>
            <a:off x="8990628" y="3101732"/>
            <a:ext cx="716315" cy="743772"/>
            <a:chOff x="9576445" y="498312"/>
            <a:chExt cx="422640" cy="43884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14:cNvPr>
                <p14:cNvContentPartPr/>
                <p14:nvPr/>
              </p14:nvContentPartPr>
              <p14:xfrm>
                <a:off x="9576445" y="498312"/>
                <a:ext cx="15480" cy="4388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E8F80F47-CFF0-9CB6-C774-04069D4D40AF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9559460" y="481523"/>
                  <a:ext cx="49450" cy="4724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14:cNvPr>
                <p14:cNvContentPartPr/>
                <p14:nvPr/>
              </p14:nvContentPartPr>
              <p14:xfrm>
                <a:off x="9616765" y="538992"/>
                <a:ext cx="382320" cy="1252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AA0913CD-43EB-57EB-8967-1A01286C98CF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9599976" y="522189"/>
                  <a:ext cx="415898" cy="15888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46CE2102-DCD6-D4EC-7BC3-F63E50392C49}"/>
              </a:ext>
            </a:extLst>
          </p:cNvPr>
          <p:cNvGrpSpPr/>
          <p:nvPr/>
        </p:nvGrpSpPr>
        <p:grpSpPr>
          <a:xfrm>
            <a:off x="2344114" y="2428341"/>
            <a:ext cx="605878" cy="1410665"/>
            <a:chOff x="5654350" y="114192"/>
            <a:chExt cx="357480" cy="832320"/>
          </a:xfrm>
          <a:noFill/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14:cNvPr>
                <p14:cNvContentPartPr/>
                <p14:nvPr/>
              </p14:nvContentPartPr>
              <p14:xfrm>
                <a:off x="5654350" y="114192"/>
                <a:ext cx="8640" cy="832320"/>
              </p14:xfrm>
            </p:contentPart>
          </mc:Choice>
          <mc:Fallback xmlns="">
            <p:pic>
              <p:nvPicPr>
                <p:cNvPr id="556" name="Ink 555">
                  <a:extLst>
                    <a:ext uri="{FF2B5EF4-FFF2-40B4-BE49-F238E27FC236}">
                      <a16:creationId xmlns:a16="http://schemas.microsoft.com/office/drawing/2014/main" id="{5B62A64F-828E-C2B8-DCCC-569ABD9DFDD2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5637286" y="97418"/>
                  <a:ext cx="42768" cy="8658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14:cNvPr>
                <p14:cNvContentPartPr/>
                <p14:nvPr/>
              </p14:nvContentPartPr>
              <p14:xfrm>
                <a:off x="5670190" y="538992"/>
                <a:ext cx="308520" cy="100800"/>
              </p14:xfrm>
            </p:contentPart>
          </mc:Choice>
          <mc:Fallback xmlns="">
            <p:pic>
              <p:nvPicPr>
                <p:cNvPr id="560" name="Ink 559">
                  <a:extLst>
                    <a:ext uri="{FF2B5EF4-FFF2-40B4-BE49-F238E27FC236}">
                      <a16:creationId xmlns:a16="http://schemas.microsoft.com/office/drawing/2014/main" id="{F08B27A0-A3F7-1A46-AC1A-140BDBDE6824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653404" y="522192"/>
                  <a:ext cx="342092" cy="13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14:cNvPr>
                <p14:cNvContentPartPr/>
                <p14:nvPr/>
              </p14:nvContentPartPr>
              <p14:xfrm>
                <a:off x="5679910" y="664992"/>
                <a:ext cx="331920" cy="266040"/>
              </p14:xfrm>
            </p:contentPart>
          </mc:Choice>
          <mc:Fallback xmlns="">
            <p:pic>
              <p:nvPicPr>
                <p:cNvPr id="561" name="Ink 560">
                  <a:extLst>
                    <a:ext uri="{FF2B5EF4-FFF2-40B4-BE49-F238E27FC236}">
                      <a16:creationId xmlns:a16="http://schemas.microsoft.com/office/drawing/2014/main" id="{28CE3138-1027-C75F-6011-A5E395D45813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5663123" y="648205"/>
                  <a:ext cx="365494" cy="299614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72898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6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3A253B1-F04E-4899-BEDE-7A7FE4D60944}">
  <we:reference id="wa104379997" version="2.0.0.0" store="en-US" storeType="OMEX"/>
  <we:alternateReferences>
    <we:reference id="wa104379997" version="2.0.0.0" store="wa104379997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404c12-721f-463d-972e-d41462a7d6ea">
      <Terms xmlns="http://schemas.microsoft.com/office/infopath/2007/PartnerControls"/>
    </lcf76f155ced4ddcb4097134ff3c332f>
    <week1 xmlns="a8404c12-721f-463d-972e-d41462a7d6ea" xsi:nil="true"/>
    <TaxCatchAll xmlns="d7ea2c9f-0979-4f99-a67d-b052ea4ff2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884ED0FBDD8B49A90BB7293D238846" ma:contentTypeVersion="17" ma:contentTypeDescription="Create a new document." ma:contentTypeScope="" ma:versionID="77d5608c6a755cb2f9f614be0e540a52">
  <xsd:schema xmlns:xsd="http://www.w3.org/2001/XMLSchema" xmlns:xs="http://www.w3.org/2001/XMLSchema" xmlns:p="http://schemas.microsoft.com/office/2006/metadata/properties" xmlns:ns2="a8404c12-721f-463d-972e-d41462a7d6ea" xmlns:ns3="d7ea2c9f-0979-4f99-a67d-b052ea4ff2f7" targetNamespace="http://schemas.microsoft.com/office/2006/metadata/properties" ma:root="true" ma:fieldsID="0ac468c47fadd116fc898a033139bb7b" ns2:_="" ns3:_="">
    <xsd:import namespace="a8404c12-721f-463d-972e-d41462a7d6ea"/>
    <xsd:import namespace="d7ea2c9f-0979-4f99-a67d-b052ea4ff2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week1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04c12-721f-463d-972e-d41462a7d6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4ad77a8-ff0f-498c-841b-7e2751a9fe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week1" ma:index="23" nillable="true" ma:displayName="week 1" ma:format="Dropdown" ma:internalName="week1">
      <xsd:simpleType>
        <xsd:restriction base="dms:Text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ea2c9f-0979-4f99-a67d-b052ea4ff2f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2cd93c6-dccc-4870-b136-97424fb1e370}" ma:internalName="TaxCatchAll" ma:showField="CatchAllData" ma:web="d7ea2c9f-0979-4f99-a67d-b052ea4ff2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6402BE-A0B9-47FA-BF2F-3A6C4FE01D33}">
  <ds:schemaRefs>
    <ds:schemaRef ds:uri="a8404c12-721f-463d-972e-d41462a7d6ea"/>
    <ds:schemaRef ds:uri="d7ea2c9f-0979-4f99-a67d-b052ea4ff2f7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F33D828-47A4-4E30-8522-76E3428EE2A8}">
  <ds:schemaRefs>
    <ds:schemaRef ds:uri="a8404c12-721f-463d-972e-d41462a7d6ea"/>
    <ds:schemaRef ds:uri="d7ea2c9f-0979-4f99-a67d-b052ea4ff2f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71447F7-02D6-41E5-8809-2E53EC2A13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Widescreen</PresentationFormat>
  <Paragraphs>12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Jumble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Christopher, Anthony Holt</dc:creator>
  <cp:lastModifiedBy>Kirsty Anderson (WPS)</cp:lastModifiedBy>
  <cp:revision>2</cp:revision>
  <dcterms:created xsi:type="dcterms:W3CDTF">2023-09-20T03:37:44Z</dcterms:created>
  <dcterms:modified xsi:type="dcterms:W3CDTF">2025-10-02T20:29:04Z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0x01010038884ED0FBDD8B49A90BB7293D238846</vt:lpwstr>
  </property>
  <property fmtid="{D5CDD505-2E9C-101B-9397-08002B2CF9AE}" pid="3" name="MediaServiceImageTags">
    <vt:lpwstr/>
  </property>
</Properties>
</file>